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1602700" cy="32404050"/>
  <p:notesSz cx="6797675" cy="9926638"/>
  <p:defaultTextStyle>
    <a:defPPr>
      <a:defRPr lang="zh-TW"/>
    </a:defPPr>
    <a:lvl1pPr marL="0" algn="l" defTabSz="2983100" rtl="0" eaLnBrk="1" latinLnBrk="0" hangingPunct="1">
      <a:defRPr sz="5900" kern="1200">
        <a:solidFill>
          <a:schemeClr val="tx1"/>
        </a:solidFill>
        <a:latin typeface="+mn-lt"/>
        <a:ea typeface="+mn-ea"/>
        <a:cs typeface="+mn-cs"/>
      </a:defRPr>
    </a:lvl1pPr>
    <a:lvl2pPr marL="1491550" algn="l" defTabSz="2983100" rtl="0" eaLnBrk="1" latinLnBrk="0" hangingPunct="1">
      <a:defRPr sz="5900" kern="1200">
        <a:solidFill>
          <a:schemeClr val="tx1"/>
        </a:solidFill>
        <a:latin typeface="+mn-lt"/>
        <a:ea typeface="+mn-ea"/>
        <a:cs typeface="+mn-cs"/>
      </a:defRPr>
    </a:lvl2pPr>
    <a:lvl3pPr marL="2983100" algn="l" defTabSz="2983100" rtl="0" eaLnBrk="1" latinLnBrk="0" hangingPunct="1">
      <a:defRPr sz="5900" kern="1200">
        <a:solidFill>
          <a:schemeClr val="tx1"/>
        </a:solidFill>
        <a:latin typeface="+mn-lt"/>
        <a:ea typeface="+mn-ea"/>
        <a:cs typeface="+mn-cs"/>
      </a:defRPr>
    </a:lvl3pPr>
    <a:lvl4pPr marL="4474649" algn="l" defTabSz="2983100" rtl="0" eaLnBrk="1" latinLnBrk="0" hangingPunct="1">
      <a:defRPr sz="5900" kern="1200">
        <a:solidFill>
          <a:schemeClr val="tx1"/>
        </a:solidFill>
        <a:latin typeface="+mn-lt"/>
        <a:ea typeface="+mn-ea"/>
        <a:cs typeface="+mn-cs"/>
      </a:defRPr>
    </a:lvl4pPr>
    <a:lvl5pPr marL="5966199" algn="l" defTabSz="2983100" rtl="0" eaLnBrk="1" latinLnBrk="0" hangingPunct="1">
      <a:defRPr sz="5900" kern="1200">
        <a:solidFill>
          <a:schemeClr val="tx1"/>
        </a:solidFill>
        <a:latin typeface="+mn-lt"/>
        <a:ea typeface="+mn-ea"/>
        <a:cs typeface="+mn-cs"/>
      </a:defRPr>
    </a:lvl5pPr>
    <a:lvl6pPr marL="7457749" algn="l" defTabSz="2983100" rtl="0" eaLnBrk="1" latinLnBrk="0" hangingPunct="1">
      <a:defRPr sz="5900" kern="1200">
        <a:solidFill>
          <a:schemeClr val="tx1"/>
        </a:solidFill>
        <a:latin typeface="+mn-lt"/>
        <a:ea typeface="+mn-ea"/>
        <a:cs typeface="+mn-cs"/>
      </a:defRPr>
    </a:lvl6pPr>
    <a:lvl7pPr marL="8949299" algn="l" defTabSz="2983100" rtl="0" eaLnBrk="1" latinLnBrk="0" hangingPunct="1">
      <a:defRPr sz="5900" kern="1200">
        <a:solidFill>
          <a:schemeClr val="tx1"/>
        </a:solidFill>
        <a:latin typeface="+mn-lt"/>
        <a:ea typeface="+mn-ea"/>
        <a:cs typeface="+mn-cs"/>
      </a:defRPr>
    </a:lvl7pPr>
    <a:lvl8pPr marL="10440848" algn="l" defTabSz="2983100" rtl="0" eaLnBrk="1" latinLnBrk="0" hangingPunct="1">
      <a:defRPr sz="5900" kern="1200">
        <a:solidFill>
          <a:schemeClr val="tx1"/>
        </a:solidFill>
        <a:latin typeface="+mn-lt"/>
        <a:ea typeface="+mn-ea"/>
        <a:cs typeface="+mn-cs"/>
      </a:defRPr>
    </a:lvl8pPr>
    <a:lvl9pPr marL="11932398" algn="l" defTabSz="2983100" rtl="0" eaLnBrk="1" latinLnBrk="0" hangingPunct="1">
      <a:defRPr sz="5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202" autoAdjust="0"/>
    <p:restoredTop sz="94660"/>
  </p:normalViewPr>
  <p:slideViewPr>
    <p:cSldViewPr snapToGrid="0">
      <p:cViewPr varScale="1">
        <p:scale>
          <a:sx n="17" d="100"/>
          <a:sy n="17" d="100"/>
        </p:scale>
        <p:origin x="-3101" y="-202"/>
      </p:cViewPr>
      <p:guideLst>
        <p:guide orient="horz" pos="10206"/>
        <p:guide pos="68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0204" y="5303166"/>
            <a:ext cx="18362295" cy="11281410"/>
          </a:xfrm>
        </p:spPr>
        <p:txBody>
          <a:bodyPr anchor="b"/>
          <a:lstStyle>
            <a:lvl1pPr algn="ctr">
              <a:defRPr sz="19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00339" y="17019630"/>
            <a:ext cx="16202025" cy="7823476"/>
          </a:xfrm>
        </p:spPr>
        <p:txBody>
          <a:bodyPr/>
          <a:lstStyle>
            <a:lvl1pPr marL="0" indent="0" algn="ctr">
              <a:buNone/>
              <a:defRPr sz="7800"/>
            </a:lvl1pPr>
            <a:lvl2pPr marL="1491550" indent="0" algn="ctr">
              <a:buNone/>
              <a:defRPr sz="6500"/>
            </a:lvl2pPr>
            <a:lvl3pPr marL="2983100" indent="0" algn="ctr">
              <a:buNone/>
              <a:defRPr sz="5900"/>
            </a:lvl3pPr>
            <a:lvl4pPr marL="4474649" indent="0" algn="ctr">
              <a:buNone/>
              <a:defRPr sz="5200"/>
            </a:lvl4pPr>
            <a:lvl5pPr marL="5966199" indent="0" algn="ctr">
              <a:buNone/>
              <a:defRPr sz="5200"/>
            </a:lvl5pPr>
            <a:lvl6pPr marL="7457749" indent="0" algn="ctr">
              <a:buNone/>
              <a:defRPr sz="5200"/>
            </a:lvl6pPr>
            <a:lvl7pPr marL="8949299" indent="0" algn="ctr">
              <a:buNone/>
              <a:defRPr sz="5200"/>
            </a:lvl7pPr>
            <a:lvl8pPr marL="10440848" indent="0" algn="ctr">
              <a:buNone/>
              <a:defRPr sz="5200"/>
            </a:lvl8pPr>
            <a:lvl9pPr marL="11932398" indent="0" algn="ctr">
              <a:buNone/>
              <a:defRPr sz="52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51A82-DE3D-49F8-95A7-BE791F813560}" type="datetimeFigureOut">
              <a:rPr lang="zh-TW" altLang="en-US" smtClean="0"/>
              <a:t>2018/12/6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E3A8-2AD9-48BE-8CD3-F98DADB3A8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4626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51A82-DE3D-49F8-95A7-BE791F813560}" type="datetimeFigureOut">
              <a:rPr lang="zh-TW" altLang="en-US" smtClean="0"/>
              <a:t>2018/12/6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E3A8-2AD9-48BE-8CD3-F98DADB3A8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225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936" y="8078525"/>
            <a:ext cx="18632329" cy="13479182"/>
          </a:xfrm>
        </p:spPr>
        <p:txBody>
          <a:bodyPr anchor="b"/>
          <a:lstStyle>
            <a:lvl1pPr>
              <a:defRPr sz="19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936" y="21685225"/>
            <a:ext cx="18632329" cy="7088383"/>
          </a:xfrm>
        </p:spPr>
        <p:txBody>
          <a:bodyPr/>
          <a:lstStyle>
            <a:lvl1pPr marL="0" indent="0">
              <a:buNone/>
              <a:defRPr sz="7800">
                <a:solidFill>
                  <a:schemeClr val="tx1"/>
                </a:solidFill>
              </a:defRPr>
            </a:lvl1pPr>
            <a:lvl2pPr marL="1491550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2pPr>
            <a:lvl3pPr marL="2983100" indent="0">
              <a:buNone/>
              <a:defRPr sz="5900">
                <a:solidFill>
                  <a:schemeClr val="tx1">
                    <a:tint val="75000"/>
                  </a:schemeClr>
                </a:solidFill>
              </a:defRPr>
            </a:lvl3pPr>
            <a:lvl4pPr marL="4474649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4pPr>
            <a:lvl5pPr marL="5966199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5pPr>
            <a:lvl6pPr marL="7457749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6pPr>
            <a:lvl7pPr marL="8949299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7pPr>
            <a:lvl8pPr marL="10440848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8pPr>
            <a:lvl9pPr marL="11932398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51A82-DE3D-49F8-95A7-BE791F813560}" type="datetimeFigureOut">
              <a:rPr lang="zh-TW" altLang="en-US" smtClean="0"/>
              <a:t>2018/12/6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E3A8-2AD9-48BE-8CD3-F98DADB3A8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355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5185" y="8626078"/>
            <a:ext cx="9181148" cy="2056007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6367" y="8626078"/>
            <a:ext cx="9181148" cy="2056007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51A82-DE3D-49F8-95A7-BE791F813560}" type="datetimeFigureOut">
              <a:rPr lang="zh-TW" altLang="en-US" smtClean="0"/>
              <a:t>2018/12/6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E3A8-2AD9-48BE-8CD3-F98DADB3A8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7688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8000" y="1725228"/>
            <a:ext cx="18632329" cy="626328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002" y="7943496"/>
            <a:ext cx="9138953" cy="3892984"/>
          </a:xfrm>
        </p:spPr>
        <p:txBody>
          <a:bodyPr anchor="b"/>
          <a:lstStyle>
            <a:lvl1pPr marL="0" indent="0">
              <a:buNone/>
              <a:defRPr sz="7800" b="1"/>
            </a:lvl1pPr>
            <a:lvl2pPr marL="1491550" indent="0">
              <a:buNone/>
              <a:defRPr sz="6500" b="1"/>
            </a:lvl2pPr>
            <a:lvl3pPr marL="2983100" indent="0">
              <a:buNone/>
              <a:defRPr sz="5900" b="1"/>
            </a:lvl3pPr>
            <a:lvl4pPr marL="4474649" indent="0">
              <a:buNone/>
              <a:defRPr sz="5200" b="1"/>
            </a:lvl4pPr>
            <a:lvl5pPr marL="5966199" indent="0">
              <a:buNone/>
              <a:defRPr sz="5200" b="1"/>
            </a:lvl5pPr>
            <a:lvl6pPr marL="7457749" indent="0">
              <a:buNone/>
              <a:defRPr sz="5200" b="1"/>
            </a:lvl6pPr>
            <a:lvl7pPr marL="8949299" indent="0">
              <a:buNone/>
              <a:defRPr sz="5200" b="1"/>
            </a:lvl7pPr>
            <a:lvl8pPr marL="10440848" indent="0">
              <a:buNone/>
              <a:defRPr sz="5200" b="1"/>
            </a:lvl8pPr>
            <a:lvl9pPr marL="11932398" indent="0">
              <a:buNone/>
              <a:defRPr sz="5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8002" y="11836479"/>
            <a:ext cx="9138953" cy="1740967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6372" y="7943496"/>
            <a:ext cx="9183961" cy="3892984"/>
          </a:xfrm>
        </p:spPr>
        <p:txBody>
          <a:bodyPr anchor="b"/>
          <a:lstStyle>
            <a:lvl1pPr marL="0" indent="0">
              <a:buNone/>
              <a:defRPr sz="7800" b="1"/>
            </a:lvl1pPr>
            <a:lvl2pPr marL="1491550" indent="0">
              <a:buNone/>
              <a:defRPr sz="6500" b="1"/>
            </a:lvl2pPr>
            <a:lvl3pPr marL="2983100" indent="0">
              <a:buNone/>
              <a:defRPr sz="5900" b="1"/>
            </a:lvl3pPr>
            <a:lvl4pPr marL="4474649" indent="0">
              <a:buNone/>
              <a:defRPr sz="5200" b="1"/>
            </a:lvl4pPr>
            <a:lvl5pPr marL="5966199" indent="0">
              <a:buNone/>
              <a:defRPr sz="5200" b="1"/>
            </a:lvl5pPr>
            <a:lvl6pPr marL="7457749" indent="0">
              <a:buNone/>
              <a:defRPr sz="5200" b="1"/>
            </a:lvl6pPr>
            <a:lvl7pPr marL="8949299" indent="0">
              <a:buNone/>
              <a:defRPr sz="5200" b="1"/>
            </a:lvl7pPr>
            <a:lvl8pPr marL="10440848" indent="0">
              <a:buNone/>
              <a:defRPr sz="5200" b="1"/>
            </a:lvl8pPr>
            <a:lvl9pPr marL="11932398" indent="0">
              <a:buNone/>
              <a:defRPr sz="5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6372" y="11836479"/>
            <a:ext cx="9183961" cy="1740967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51A82-DE3D-49F8-95A7-BE791F813560}" type="datetimeFigureOut">
              <a:rPr lang="zh-TW" altLang="en-US" smtClean="0"/>
              <a:t>2018/12/6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E3A8-2AD9-48BE-8CD3-F98DADB3A8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1699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51A82-DE3D-49F8-95A7-BE791F813560}" type="datetimeFigureOut">
              <a:rPr lang="zh-TW" altLang="en-US" smtClean="0"/>
              <a:t>2018/12/6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E3A8-2AD9-48BE-8CD3-F98DADB3A8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4756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51A82-DE3D-49F8-95A7-BE791F813560}" type="datetimeFigureOut">
              <a:rPr lang="zh-TW" altLang="en-US" smtClean="0"/>
              <a:t>2018/12/6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E3A8-2AD9-48BE-8CD3-F98DADB3A8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1900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8000" y="2160270"/>
            <a:ext cx="6967433" cy="7560946"/>
          </a:xfrm>
        </p:spPr>
        <p:txBody>
          <a:bodyPr anchor="b"/>
          <a:lstStyle>
            <a:lvl1pPr>
              <a:defRPr sz="10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3962" y="4665595"/>
            <a:ext cx="10936367" cy="23027879"/>
          </a:xfrm>
        </p:spPr>
        <p:txBody>
          <a:bodyPr/>
          <a:lstStyle>
            <a:lvl1pPr>
              <a:defRPr sz="10400"/>
            </a:lvl1pPr>
            <a:lvl2pPr>
              <a:defRPr sz="9100"/>
            </a:lvl2pPr>
            <a:lvl3pPr>
              <a:defRPr sz="78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8000" y="9721216"/>
            <a:ext cx="6967433" cy="18009753"/>
          </a:xfrm>
        </p:spPr>
        <p:txBody>
          <a:bodyPr/>
          <a:lstStyle>
            <a:lvl1pPr marL="0" indent="0">
              <a:buNone/>
              <a:defRPr sz="5200"/>
            </a:lvl1pPr>
            <a:lvl2pPr marL="1491550" indent="0">
              <a:buNone/>
              <a:defRPr sz="4600"/>
            </a:lvl2pPr>
            <a:lvl3pPr marL="2983100" indent="0">
              <a:buNone/>
              <a:defRPr sz="3900"/>
            </a:lvl3pPr>
            <a:lvl4pPr marL="4474649" indent="0">
              <a:buNone/>
              <a:defRPr sz="3300"/>
            </a:lvl4pPr>
            <a:lvl5pPr marL="5966199" indent="0">
              <a:buNone/>
              <a:defRPr sz="3300"/>
            </a:lvl5pPr>
            <a:lvl6pPr marL="7457749" indent="0">
              <a:buNone/>
              <a:defRPr sz="3300"/>
            </a:lvl6pPr>
            <a:lvl7pPr marL="8949299" indent="0">
              <a:buNone/>
              <a:defRPr sz="3300"/>
            </a:lvl7pPr>
            <a:lvl8pPr marL="10440848" indent="0">
              <a:buNone/>
              <a:defRPr sz="3300"/>
            </a:lvl8pPr>
            <a:lvl9pPr marL="11932398" indent="0">
              <a:buNone/>
              <a:defRPr sz="33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51A82-DE3D-49F8-95A7-BE791F813560}" type="datetimeFigureOut">
              <a:rPr lang="zh-TW" altLang="en-US" smtClean="0"/>
              <a:t>2018/12/6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E3A8-2AD9-48BE-8CD3-F98DADB3A8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0309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8000" y="2160270"/>
            <a:ext cx="6967433" cy="7560946"/>
          </a:xfrm>
        </p:spPr>
        <p:txBody>
          <a:bodyPr anchor="b"/>
          <a:lstStyle>
            <a:lvl1pPr>
              <a:defRPr sz="10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3962" y="4665595"/>
            <a:ext cx="10936367" cy="23027879"/>
          </a:xfrm>
        </p:spPr>
        <p:txBody>
          <a:bodyPr anchor="t"/>
          <a:lstStyle>
            <a:lvl1pPr marL="0" indent="0">
              <a:buNone/>
              <a:defRPr sz="10400"/>
            </a:lvl1pPr>
            <a:lvl2pPr marL="1491550" indent="0">
              <a:buNone/>
              <a:defRPr sz="9100"/>
            </a:lvl2pPr>
            <a:lvl3pPr marL="2983100" indent="0">
              <a:buNone/>
              <a:defRPr sz="7800"/>
            </a:lvl3pPr>
            <a:lvl4pPr marL="4474649" indent="0">
              <a:buNone/>
              <a:defRPr sz="6500"/>
            </a:lvl4pPr>
            <a:lvl5pPr marL="5966199" indent="0">
              <a:buNone/>
              <a:defRPr sz="6500"/>
            </a:lvl5pPr>
            <a:lvl6pPr marL="7457749" indent="0">
              <a:buNone/>
              <a:defRPr sz="6500"/>
            </a:lvl6pPr>
            <a:lvl7pPr marL="8949299" indent="0">
              <a:buNone/>
              <a:defRPr sz="6500"/>
            </a:lvl7pPr>
            <a:lvl8pPr marL="10440848" indent="0">
              <a:buNone/>
              <a:defRPr sz="6500"/>
            </a:lvl8pPr>
            <a:lvl9pPr marL="11932398" indent="0">
              <a:buNone/>
              <a:defRPr sz="65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8000" y="9721216"/>
            <a:ext cx="6967433" cy="18009753"/>
          </a:xfrm>
        </p:spPr>
        <p:txBody>
          <a:bodyPr/>
          <a:lstStyle>
            <a:lvl1pPr marL="0" indent="0">
              <a:buNone/>
              <a:defRPr sz="5200"/>
            </a:lvl1pPr>
            <a:lvl2pPr marL="1491550" indent="0">
              <a:buNone/>
              <a:defRPr sz="4600"/>
            </a:lvl2pPr>
            <a:lvl3pPr marL="2983100" indent="0">
              <a:buNone/>
              <a:defRPr sz="3900"/>
            </a:lvl3pPr>
            <a:lvl4pPr marL="4474649" indent="0">
              <a:buNone/>
              <a:defRPr sz="3300"/>
            </a:lvl4pPr>
            <a:lvl5pPr marL="5966199" indent="0">
              <a:buNone/>
              <a:defRPr sz="3300"/>
            </a:lvl5pPr>
            <a:lvl6pPr marL="7457749" indent="0">
              <a:buNone/>
              <a:defRPr sz="3300"/>
            </a:lvl6pPr>
            <a:lvl7pPr marL="8949299" indent="0">
              <a:buNone/>
              <a:defRPr sz="3300"/>
            </a:lvl7pPr>
            <a:lvl8pPr marL="10440848" indent="0">
              <a:buNone/>
              <a:defRPr sz="3300"/>
            </a:lvl8pPr>
            <a:lvl9pPr marL="11932398" indent="0">
              <a:buNone/>
              <a:defRPr sz="33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51A82-DE3D-49F8-95A7-BE791F813560}" type="datetimeFigureOut">
              <a:rPr lang="zh-TW" altLang="en-US" smtClean="0"/>
              <a:t>2018/12/6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E3A8-2AD9-48BE-8CD3-F98DADB3A8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5919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51A82-DE3D-49F8-95A7-BE791F813560}" type="datetimeFigureOut">
              <a:rPr lang="zh-TW" altLang="en-US" smtClean="0"/>
              <a:t>2018/12/6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E3A8-2AD9-48BE-8CD3-F98DADB3A8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6777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9433" y="1725216"/>
            <a:ext cx="4658082" cy="27460934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5190" y="1725216"/>
            <a:ext cx="13704213" cy="27460934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51A82-DE3D-49F8-95A7-BE791F813560}" type="datetimeFigureOut">
              <a:rPr lang="zh-TW" altLang="en-US" smtClean="0"/>
              <a:t>2018/12/6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E3A8-2AD9-48BE-8CD3-F98DADB3A8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8210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5187" y="1725228"/>
            <a:ext cx="18632329" cy="6263285"/>
          </a:xfrm>
          <a:prstGeom prst="rect">
            <a:avLst/>
          </a:prstGeom>
        </p:spPr>
        <p:txBody>
          <a:bodyPr vert="horz" lIns="298310" tIns="149155" rIns="298310" bIns="149155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5187" y="8626078"/>
            <a:ext cx="18632329" cy="20560072"/>
          </a:xfrm>
          <a:prstGeom prst="rect">
            <a:avLst/>
          </a:prstGeom>
        </p:spPr>
        <p:txBody>
          <a:bodyPr vert="horz" lIns="298310" tIns="149155" rIns="298310" bIns="149155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5185" y="30033766"/>
            <a:ext cx="4860608" cy="1725215"/>
          </a:xfrm>
          <a:prstGeom prst="rect">
            <a:avLst/>
          </a:prstGeom>
        </p:spPr>
        <p:txBody>
          <a:bodyPr vert="horz" lIns="298310" tIns="149155" rIns="298310" bIns="149155" rtlCol="0" anchor="ctr"/>
          <a:lstStyle>
            <a:lvl1pPr algn="l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51A82-DE3D-49F8-95A7-BE791F813560}" type="datetimeFigureOut">
              <a:rPr lang="zh-TW" altLang="en-US" smtClean="0"/>
              <a:t>2018/12/6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5896" y="30033766"/>
            <a:ext cx="7290911" cy="1725215"/>
          </a:xfrm>
          <a:prstGeom prst="rect">
            <a:avLst/>
          </a:prstGeom>
        </p:spPr>
        <p:txBody>
          <a:bodyPr vert="horz" lIns="298310" tIns="149155" rIns="298310" bIns="149155" rtlCol="0" anchor="ctr"/>
          <a:lstStyle>
            <a:lvl1pPr algn="ctr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6907" y="30033766"/>
            <a:ext cx="4860608" cy="1725215"/>
          </a:xfrm>
          <a:prstGeom prst="rect">
            <a:avLst/>
          </a:prstGeom>
        </p:spPr>
        <p:txBody>
          <a:bodyPr vert="horz" lIns="298310" tIns="149155" rIns="298310" bIns="149155" rtlCol="0" anchor="ctr"/>
          <a:lstStyle>
            <a:lvl1pPr algn="r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DE3A8-2AD9-48BE-8CD3-F98DADB3A8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011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983100" rtl="0" eaLnBrk="1" latinLnBrk="0" hangingPunct="1">
        <a:lnSpc>
          <a:spcPct val="90000"/>
        </a:lnSpc>
        <a:spcBef>
          <a:spcPct val="0"/>
        </a:spcBef>
        <a:buNone/>
        <a:defRPr sz="1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45775" indent="-745775" algn="l" defTabSz="2983100" rtl="0" eaLnBrk="1" latinLnBrk="0" hangingPunct="1">
        <a:lnSpc>
          <a:spcPct val="90000"/>
        </a:lnSpc>
        <a:spcBef>
          <a:spcPts val="3263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1pPr>
      <a:lvl2pPr marL="2237325" indent="-745775" algn="l" defTabSz="2983100" rtl="0" eaLnBrk="1" latinLnBrk="0" hangingPunct="1">
        <a:lnSpc>
          <a:spcPct val="90000"/>
        </a:lnSpc>
        <a:spcBef>
          <a:spcPts val="1631"/>
        </a:spcBef>
        <a:buFont typeface="Arial" panose="020B0604020202020204" pitchFamily="34" charset="0"/>
        <a:buChar char="•"/>
        <a:defRPr sz="7800" kern="1200">
          <a:solidFill>
            <a:schemeClr val="tx1"/>
          </a:solidFill>
          <a:latin typeface="+mn-lt"/>
          <a:ea typeface="+mn-ea"/>
          <a:cs typeface="+mn-cs"/>
        </a:defRPr>
      </a:lvl2pPr>
      <a:lvl3pPr marL="3728874" indent="-745775" algn="l" defTabSz="2983100" rtl="0" eaLnBrk="1" latinLnBrk="0" hangingPunct="1">
        <a:lnSpc>
          <a:spcPct val="90000"/>
        </a:lnSpc>
        <a:spcBef>
          <a:spcPts val="1631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3pPr>
      <a:lvl4pPr marL="5220424" indent="-745775" algn="l" defTabSz="2983100" rtl="0" eaLnBrk="1" latinLnBrk="0" hangingPunct="1">
        <a:lnSpc>
          <a:spcPct val="90000"/>
        </a:lnSpc>
        <a:spcBef>
          <a:spcPts val="1631"/>
        </a:spcBef>
        <a:buFont typeface="Arial" panose="020B0604020202020204" pitchFamily="34" charset="0"/>
        <a:buChar char="•"/>
        <a:defRPr sz="5900" kern="1200">
          <a:solidFill>
            <a:schemeClr val="tx1"/>
          </a:solidFill>
          <a:latin typeface="+mn-lt"/>
          <a:ea typeface="+mn-ea"/>
          <a:cs typeface="+mn-cs"/>
        </a:defRPr>
      </a:lvl4pPr>
      <a:lvl5pPr marL="6711974" indent="-745775" algn="l" defTabSz="2983100" rtl="0" eaLnBrk="1" latinLnBrk="0" hangingPunct="1">
        <a:lnSpc>
          <a:spcPct val="90000"/>
        </a:lnSpc>
        <a:spcBef>
          <a:spcPts val="1631"/>
        </a:spcBef>
        <a:buFont typeface="Arial" panose="020B0604020202020204" pitchFamily="34" charset="0"/>
        <a:buChar char="•"/>
        <a:defRPr sz="5900" kern="1200">
          <a:solidFill>
            <a:schemeClr val="tx1"/>
          </a:solidFill>
          <a:latin typeface="+mn-lt"/>
          <a:ea typeface="+mn-ea"/>
          <a:cs typeface="+mn-cs"/>
        </a:defRPr>
      </a:lvl5pPr>
      <a:lvl6pPr marL="8203524" indent="-745775" algn="l" defTabSz="2983100" rtl="0" eaLnBrk="1" latinLnBrk="0" hangingPunct="1">
        <a:lnSpc>
          <a:spcPct val="90000"/>
        </a:lnSpc>
        <a:spcBef>
          <a:spcPts val="1631"/>
        </a:spcBef>
        <a:buFont typeface="Arial" panose="020B0604020202020204" pitchFamily="34" charset="0"/>
        <a:buChar char="•"/>
        <a:defRPr sz="5900" kern="1200">
          <a:solidFill>
            <a:schemeClr val="tx1"/>
          </a:solidFill>
          <a:latin typeface="+mn-lt"/>
          <a:ea typeface="+mn-ea"/>
          <a:cs typeface="+mn-cs"/>
        </a:defRPr>
      </a:lvl6pPr>
      <a:lvl7pPr marL="9695073" indent="-745775" algn="l" defTabSz="2983100" rtl="0" eaLnBrk="1" latinLnBrk="0" hangingPunct="1">
        <a:lnSpc>
          <a:spcPct val="90000"/>
        </a:lnSpc>
        <a:spcBef>
          <a:spcPts val="1631"/>
        </a:spcBef>
        <a:buFont typeface="Arial" panose="020B0604020202020204" pitchFamily="34" charset="0"/>
        <a:buChar char="•"/>
        <a:defRPr sz="5900" kern="1200">
          <a:solidFill>
            <a:schemeClr val="tx1"/>
          </a:solidFill>
          <a:latin typeface="+mn-lt"/>
          <a:ea typeface="+mn-ea"/>
          <a:cs typeface="+mn-cs"/>
        </a:defRPr>
      </a:lvl7pPr>
      <a:lvl8pPr marL="11186623" indent="-745775" algn="l" defTabSz="2983100" rtl="0" eaLnBrk="1" latinLnBrk="0" hangingPunct="1">
        <a:lnSpc>
          <a:spcPct val="90000"/>
        </a:lnSpc>
        <a:spcBef>
          <a:spcPts val="1631"/>
        </a:spcBef>
        <a:buFont typeface="Arial" panose="020B0604020202020204" pitchFamily="34" charset="0"/>
        <a:buChar char="•"/>
        <a:defRPr sz="5900" kern="1200">
          <a:solidFill>
            <a:schemeClr val="tx1"/>
          </a:solidFill>
          <a:latin typeface="+mn-lt"/>
          <a:ea typeface="+mn-ea"/>
          <a:cs typeface="+mn-cs"/>
        </a:defRPr>
      </a:lvl8pPr>
      <a:lvl9pPr marL="12678173" indent="-745775" algn="l" defTabSz="2983100" rtl="0" eaLnBrk="1" latinLnBrk="0" hangingPunct="1">
        <a:lnSpc>
          <a:spcPct val="90000"/>
        </a:lnSpc>
        <a:spcBef>
          <a:spcPts val="1631"/>
        </a:spcBef>
        <a:buFont typeface="Arial" panose="020B0604020202020204" pitchFamily="34" charset="0"/>
        <a:buChar char="•"/>
        <a:defRPr sz="5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83100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1pPr>
      <a:lvl2pPr marL="1491550" algn="l" defTabSz="2983100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2pPr>
      <a:lvl3pPr marL="2983100" algn="l" defTabSz="2983100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3pPr>
      <a:lvl4pPr marL="4474649" algn="l" defTabSz="2983100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4pPr>
      <a:lvl5pPr marL="5966199" algn="l" defTabSz="2983100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5pPr>
      <a:lvl6pPr marL="7457749" algn="l" defTabSz="2983100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6pPr>
      <a:lvl7pPr marL="8949299" algn="l" defTabSz="2983100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7pPr>
      <a:lvl8pPr marL="10440848" algn="l" defTabSz="2983100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8pPr>
      <a:lvl9pPr marL="11932398" algn="l" defTabSz="2983100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jpe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ite Texti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6" y="15012"/>
            <a:ext cx="21602702" cy="3260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hape 35"/>
          <p:cNvSpPr txBox="1">
            <a:spLocks/>
          </p:cNvSpPr>
          <p:nvPr/>
        </p:nvSpPr>
        <p:spPr>
          <a:xfrm>
            <a:off x="3154329" y="60732"/>
            <a:ext cx="19194963" cy="5007721"/>
          </a:xfrm>
          <a:prstGeom prst="rect">
            <a:avLst/>
          </a:prstGeom>
        </p:spPr>
        <p:txBody>
          <a:bodyPr vert="horz" lIns="298310" tIns="149155" rIns="298310" bIns="149155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1133578" algn="r" defTabSz="1133578">
              <a:defRPr sz="1800">
                <a:solidFill>
                  <a:srgbClr val="000000"/>
                </a:solidFill>
              </a:defRPr>
            </a:pPr>
            <a:r>
              <a:rPr lang="zh-TW" altLang="en-US" sz="7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  <a:sym typeface="Chalkboard"/>
              </a:rPr>
              <a:t>第二屆</a:t>
            </a:r>
            <a:r>
              <a:rPr lang="zh-TW" altLang="en-US" sz="7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  <a:sym typeface="Chalkboard"/>
              </a:rPr>
              <a:t>東亞顯微重建</a:t>
            </a:r>
            <a:endParaRPr lang="en-US" altLang="zh-TW" sz="78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  <a:sym typeface="Chalkboard"/>
            </a:endParaRPr>
          </a:p>
          <a:p>
            <a:pPr marR="1133578" algn="r" defTabSz="1133578">
              <a:defRPr sz="1800">
                <a:solidFill>
                  <a:srgbClr val="000000"/>
                </a:solidFill>
              </a:defRPr>
            </a:pPr>
            <a:r>
              <a:rPr lang="zh-TW" altLang="en-US" sz="7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  <a:sym typeface="Chalkboard"/>
              </a:rPr>
              <a:t>暨</a:t>
            </a:r>
            <a:r>
              <a:rPr lang="zh-TW" altLang="en-US" sz="7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  <a:sym typeface="Chalkboard"/>
              </a:rPr>
              <a:t>台灣</a:t>
            </a:r>
            <a:r>
              <a:rPr lang="en-US" altLang="zh-TW" sz="91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  <a:sym typeface="Didot"/>
              </a:rPr>
              <a:t>I</a:t>
            </a:r>
            <a:r>
              <a:rPr lang="en-US" altLang="zh-TW" sz="65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  <a:sym typeface="Didot"/>
              </a:rPr>
              <a:t>NTERNATIONAL</a:t>
            </a:r>
            <a:r>
              <a:rPr lang="en-US" altLang="zh-TW" sz="91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  <a:sym typeface="Didot"/>
              </a:rPr>
              <a:t> F</a:t>
            </a:r>
            <a:r>
              <a:rPr lang="en-US" altLang="zh-TW" sz="65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  <a:sym typeface="Didot"/>
              </a:rPr>
              <a:t>ELLOW</a:t>
            </a:r>
            <a:r>
              <a:rPr lang="zh-TW" altLang="en-US" sz="7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  <a:sym typeface="Chalkboard"/>
              </a:rPr>
              <a:t>論壇</a:t>
            </a:r>
          </a:p>
        </p:txBody>
      </p:sp>
      <p:sp>
        <p:nvSpPr>
          <p:cNvPr id="9" name="Shape 37"/>
          <p:cNvSpPr/>
          <p:nvPr/>
        </p:nvSpPr>
        <p:spPr>
          <a:xfrm>
            <a:off x="14026500" y="4590689"/>
            <a:ext cx="11110614" cy="12580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65728" tIns="165728" rIns="165728" bIns="165728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6000" b="1" dirty="0">
                <a:solidFill>
                  <a:srgbClr val="FF00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</a:rPr>
              <a:t>2019 </a:t>
            </a:r>
            <a:r>
              <a:rPr sz="6000" b="1" dirty="0">
                <a:solidFill>
                  <a:srgbClr val="FF00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</a:rPr>
              <a:t>January</a:t>
            </a:r>
            <a:r>
              <a:rPr lang="zh-TW" altLang="en-US" sz="6000" b="1" dirty="0">
                <a:solidFill>
                  <a:srgbClr val="FF00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sz="6000" b="1" dirty="0">
                <a:solidFill>
                  <a:srgbClr val="FF00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</a:rPr>
              <a:t>12</a:t>
            </a:r>
            <a:endParaRPr lang="en-US" sz="6000" b="1" dirty="0">
              <a:solidFill>
                <a:srgbClr val="FF0000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032" name="Picture 8" descr="ãTSRM pngãçåçæå°çµæ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16" y="356733"/>
            <a:ext cx="8695179" cy="196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5466295" y="-39057"/>
            <a:ext cx="19587761" cy="1409219"/>
          </a:xfrm>
          <a:prstGeom prst="rect">
            <a:avLst/>
          </a:prstGeom>
          <a:noFill/>
        </p:spPr>
        <p:txBody>
          <a:bodyPr wrap="square" lIns="298310" tIns="149155" rIns="298310" bIns="149155" rtlCol="0" anchor="ctr">
            <a:spAutoFit/>
          </a:bodyPr>
          <a:lstStyle/>
          <a:p>
            <a:pPr algn="ctr"/>
            <a:r>
              <a:rPr lang="en-US" altLang="zh-TW" sz="7200" b="1" dirty="0"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  <a:sym typeface="Chalkboard"/>
              </a:rPr>
              <a:t>TSRM</a:t>
            </a:r>
            <a:r>
              <a:rPr lang="zh-TW" altLang="en-US" sz="7200" b="1" dirty="0"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  <a:sym typeface="Chalkboard"/>
              </a:rPr>
              <a:t> </a:t>
            </a:r>
            <a:r>
              <a:rPr lang="en-US" altLang="zh-TW" sz="7200" b="1" dirty="0"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  <a:sym typeface="Chalkboard"/>
              </a:rPr>
              <a:t>A</a:t>
            </a:r>
            <a:r>
              <a:rPr lang="en-US" altLang="zh-TW" sz="5400" b="1" dirty="0"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  <a:sym typeface="Chalkboard"/>
              </a:rPr>
              <a:t>NNUAL</a:t>
            </a:r>
            <a:r>
              <a:rPr lang="en-US" altLang="zh-TW" sz="6600" b="1" dirty="0"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  <a:sym typeface="Chalkboard"/>
              </a:rPr>
              <a:t> </a:t>
            </a:r>
            <a:r>
              <a:rPr lang="en-US" altLang="zh-TW" sz="7200" b="1" dirty="0"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  <a:sym typeface="Chalkboard"/>
              </a:rPr>
              <a:t>C</a:t>
            </a:r>
            <a:r>
              <a:rPr lang="en-US" altLang="zh-TW" sz="5400" b="1" dirty="0"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  <a:sym typeface="Chalkboard"/>
              </a:rPr>
              <a:t>ONFERENCE</a:t>
            </a:r>
            <a:endParaRPr lang="zh-TW" altLang="en-US" sz="54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2768030" y="5553843"/>
            <a:ext cx="8429873" cy="1409219"/>
          </a:xfrm>
          <a:prstGeom prst="rect">
            <a:avLst/>
          </a:prstGeom>
          <a:noFill/>
        </p:spPr>
        <p:txBody>
          <a:bodyPr wrap="square" lIns="298310" tIns="149155" rIns="298310" bIns="149155" rtlCol="0">
            <a:spAutoFit/>
          </a:bodyPr>
          <a:lstStyle/>
          <a:p>
            <a:pPr lvl="0" algn="r">
              <a:defRPr sz="1800">
                <a:solidFill>
                  <a:srgbClr val="000000"/>
                </a:solidFill>
              </a:defRPr>
            </a:pPr>
            <a:r>
              <a:rPr lang="en-US" altLang="zh-TW" sz="3600" b="1" dirty="0"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</a:rPr>
              <a:t>08:00</a:t>
            </a:r>
            <a:r>
              <a:rPr lang="zh-TW" altLang="en-US" sz="3600" b="1" dirty="0"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sz="3600" b="1" dirty="0"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</a:rPr>
              <a:t>– 17:45</a:t>
            </a:r>
            <a:endParaRPr lang="zh-TW" altLang="en-US" sz="3600" b="1" dirty="0">
              <a:latin typeface="Microsoft JhengHei UI" panose="020B0604030504040204" pitchFamily="34" charset="-120"/>
              <a:ea typeface="Microsoft JhengHei UI" panose="020B0604030504040204" pitchFamily="34" charset="-120"/>
              <a:cs typeface="Times New Roman" panose="02020603050405020304" pitchFamily="18" charset="0"/>
            </a:endParaRPr>
          </a:p>
          <a:p>
            <a:pPr lvl="0" algn="r">
              <a:defRPr sz="1800">
                <a:solidFill>
                  <a:srgbClr val="000000"/>
                </a:solidFill>
              </a:defRPr>
            </a:pP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台大醫學院</a:t>
            </a:r>
            <a:r>
              <a:rPr lang="en-US" altLang="zh-TW" sz="3600" b="1" dirty="0"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  <a:sym typeface="Helvetica Neue"/>
              </a:rPr>
              <a:t>102</a:t>
            </a:r>
            <a:r>
              <a:rPr lang="zh-TW" altLang="en-US" sz="36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講堂</a:t>
            </a:r>
            <a:endParaRPr lang="zh-TW" altLang="en-US" sz="3600" b="1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540002" y="4756131"/>
            <a:ext cx="7784572" cy="1132220"/>
          </a:xfrm>
          <a:prstGeom prst="rect">
            <a:avLst/>
          </a:prstGeom>
          <a:noFill/>
          <a:ln w="28575">
            <a:noFill/>
          </a:ln>
        </p:spPr>
        <p:txBody>
          <a:bodyPr wrap="square" lIns="298310" tIns="149155" rIns="298310" bIns="149155" rtlCol="0">
            <a:spAutoFit/>
          </a:bodyPr>
          <a:lstStyle/>
          <a:p>
            <a:pPr algn="ctr"/>
            <a:r>
              <a:rPr lang="en-US" altLang="zh-TW" sz="5400" b="1" dirty="0">
                <a:solidFill>
                  <a:srgbClr val="002060"/>
                </a:solidFill>
              </a:rPr>
              <a:t>K</a:t>
            </a:r>
            <a:r>
              <a:rPr lang="en-US" altLang="zh-TW" sz="5400" b="1" dirty="0" smtClean="0">
                <a:solidFill>
                  <a:srgbClr val="002060"/>
                </a:solidFill>
              </a:rPr>
              <a:t>EYNOTE</a:t>
            </a:r>
            <a:r>
              <a:rPr lang="en-US" altLang="zh-TW" sz="5400" b="1" dirty="0">
                <a:solidFill>
                  <a:srgbClr val="002060"/>
                </a:solidFill>
              </a:rPr>
              <a:t> S</a:t>
            </a:r>
            <a:r>
              <a:rPr lang="en-US" altLang="zh-TW" sz="5400" b="1" dirty="0" smtClean="0">
                <a:solidFill>
                  <a:srgbClr val="002060"/>
                </a:solidFill>
              </a:rPr>
              <a:t>PEAKERS</a:t>
            </a:r>
            <a:endParaRPr lang="zh-TW" altLang="en-US" sz="5400" b="1" dirty="0">
              <a:solidFill>
                <a:srgbClr val="002060"/>
              </a:solidFill>
            </a:endParaRPr>
          </a:p>
        </p:txBody>
      </p:sp>
      <p:sp>
        <p:nvSpPr>
          <p:cNvPr id="37" name="Shape 48"/>
          <p:cNvSpPr/>
          <p:nvPr/>
        </p:nvSpPr>
        <p:spPr>
          <a:xfrm>
            <a:off x="-1163590" y="10708484"/>
            <a:ext cx="8977440" cy="18120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65728" tIns="165728" rIns="165728" bIns="165728" anchor="ctr">
            <a:spAutoFit/>
          </a:bodyPr>
          <a:lstStyle/>
          <a:p>
            <a:pPr marR="1491550" algn="ctr" defTabSz="1491550">
              <a:defRPr sz="1800">
                <a:solidFill>
                  <a:srgbClr val="000000"/>
                </a:solidFill>
              </a:defRPr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Prof. Ming-Hui Cheng   </a:t>
            </a:r>
          </a:p>
          <a:p>
            <a:pPr marR="1491550" algn="ctr" defTabSz="1491550">
              <a:defRPr sz="1800">
                <a:solidFill>
                  <a:srgbClr val="000000"/>
                </a:solidFill>
              </a:defRPr>
            </a:pP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鄭明輝　教授</a:t>
            </a:r>
            <a:endParaRPr lang="en-US" altLang="zh-TW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merican Typewriter"/>
              <a:sym typeface="American Typewriter"/>
            </a:endParaRPr>
          </a:p>
          <a:p>
            <a:pPr marR="1491550" algn="ctr" defTabSz="1491550">
              <a:defRPr sz="1800">
                <a:solidFill>
                  <a:srgbClr val="000000"/>
                </a:solidFill>
              </a:defRPr>
            </a:pPr>
            <a:r>
              <a:rPr lang="zh-TW" altLang="en-US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淋巴水腫顯微重建</a:t>
            </a:r>
            <a:endParaRPr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merican Typewriter"/>
              <a:sym typeface="American Typewriter"/>
            </a:endParaRPr>
          </a:p>
        </p:txBody>
      </p:sp>
      <p:sp>
        <p:nvSpPr>
          <p:cNvPr id="38" name="Shape 49"/>
          <p:cNvSpPr/>
          <p:nvPr/>
        </p:nvSpPr>
        <p:spPr>
          <a:xfrm>
            <a:off x="4825131" y="10866177"/>
            <a:ext cx="7033711" cy="1319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65728" tIns="165728" rIns="165728" bIns="165728" anchor="ctr">
            <a:spAutoFit/>
          </a:bodyPr>
          <a:lstStyle/>
          <a:p>
            <a:pPr marR="1491550" algn="ctr" defTabSz="1491550">
              <a:defRPr sz="1800">
                <a:solidFill>
                  <a:srgbClr val="000000"/>
                </a:solidFill>
              </a:defRPr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  <a:sym typeface="American Typewriter"/>
              </a:rPr>
              <a:t>Dr. </a:t>
            </a:r>
            <a:r>
              <a:rPr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  <a:sym typeface="American Typewriter"/>
              </a:rPr>
              <a:t>Ngamcherd</a:t>
            </a: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  <a:sym typeface="American Typewriter"/>
              </a:rPr>
              <a:t> </a:t>
            </a:r>
            <a:r>
              <a:rPr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  <a:sym typeface="American Typewriter"/>
              </a:rPr>
              <a:t>Sitpahul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  <a:sym typeface="American Typewriter"/>
            </a:endParaRPr>
          </a:p>
          <a:p>
            <a:pPr marR="1491550" algn="ctr" defTabSz="1491550">
              <a:defRPr sz="1800">
                <a:solidFill>
                  <a:srgbClr val="000000"/>
                </a:solidFill>
              </a:defRPr>
            </a:pPr>
            <a:r>
              <a:rPr lang="zh-TW" altLang="en-US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  <a:sym typeface="American Typewriter"/>
              </a:rPr>
              <a:t>性別</a:t>
            </a:r>
            <a:r>
              <a:rPr lang="zh-TW" altLang="en-US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  <a:sym typeface="American Typewriter"/>
              </a:rPr>
              <a:t>重置手術</a:t>
            </a:r>
            <a:endParaRPr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  <a:sym typeface="American Typewriter"/>
            </a:endParaRPr>
          </a:p>
        </p:txBody>
      </p:sp>
      <p:sp>
        <p:nvSpPr>
          <p:cNvPr id="39" name="Shape 50"/>
          <p:cNvSpPr/>
          <p:nvPr/>
        </p:nvSpPr>
        <p:spPr>
          <a:xfrm>
            <a:off x="260067" y="17517918"/>
            <a:ext cx="6130126" cy="18120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65728" tIns="165728" rIns="165728" bIns="165728" anchor="ctr">
            <a:spAutoFit/>
          </a:bodyPr>
          <a:lstStyle/>
          <a:p>
            <a:pPr marR="1491550" algn="ctr" defTabSz="1491550">
              <a:defRPr sz="1800">
                <a:solidFill>
                  <a:srgbClr val="000000"/>
                </a:solidFill>
              </a:defRPr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Prof. Tseng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-</a:t>
            </a: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Tao Wang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merican Typewriter"/>
              <a:sym typeface="American Typewriter"/>
            </a:endParaRPr>
          </a:p>
          <a:p>
            <a:pPr marR="1491550" algn="ctr" defTabSz="1491550">
              <a:defRPr sz="1800">
                <a:solidFill>
                  <a:srgbClr val="000000"/>
                </a:solidFill>
              </a:defRPr>
            </a:pP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王增濤　教授</a:t>
            </a:r>
            <a:endParaRPr lang="en-US" altLang="zh-TW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merican Typewriter"/>
              <a:sym typeface="American Typewriter"/>
            </a:endParaRPr>
          </a:p>
          <a:p>
            <a:pPr marR="1491550" algn="ctr" defTabSz="1491550">
              <a:defRPr sz="1800">
                <a:solidFill>
                  <a:srgbClr val="000000"/>
                </a:solidFill>
              </a:defRPr>
            </a:pPr>
            <a:r>
              <a:rPr lang="zh-TW" altLang="en-US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超級顯微重建手術</a:t>
            </a:r>
          </a:p>
        </p:txBody>
      </p:sp>
      <p:sp>
        <p:nvSpPr>
          <p:cNvPr id="40" name="Shape 68"/>
          <p:cNvSpPr/>
          <p:nvPr/>
        </p:nvSpPr>
        <p:spPr>
          <a:xfrm>
            <a:off x="5477699" y="17391631"/>
            <a:ext cx="3819621" cy="18120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65728" tIns="165728" rIns="165728" bIns="165728" anchor="ctr">
            <a:spAutoFit/>
          </a:bodyPr>
          <a:lstStyle/>
          <a:p>
            <a:pPr algn="ctr">
              <a:defRPr sz="1800">
                <a:solidFill>
                  <a:srgbClr val="000000"/>
                </a:solidFill>
              </a:defRPr>
            </a:pPr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Prof. Yuan-Kun </a:t>
            </a:r>
            <a:r>
              <a:rPr lang="en-US" altLang="zh-TW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Tu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merican Typewriter"/>
              <a:sym typeface="American Typewriter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杜元坤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　</a:t>
            </a:r>
            <a:r>
              <a:rPr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院長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merican Typewriter"/>
              <a:sym typeface="American Typewriter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zh-TW" altLang="en-US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骨外傷肢體重建</a:t>
            </a:r>
            <a:endParaRPr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merican Typewriter"/>
              <a:sym typeface="American Typewriter"/>
            </a:endParaRPr>
          </a:p>
        </p:txBody>
      </p:sp>
      <p:sp>
        <p:nvSpPr>
          <p:cNvPr id="47" name="Shape 59"/>
          <p:cNvSpPr/>
          <p:nvPr/>
        </p:nvSpPr>
        <p:spPr>
          <a:xfrm>
            <a:off x="15418243" y="15209387"/>
            <a:ext cx="6073895" cy="1846659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Prof</a:t>
            </a:r>
            <a:r>
              <a:rPr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. </a:t>
            </a:r>
            <a:r>
              <a:rPr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Hung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Chi Chen</a:t>
            </a:r>
            <a:endParaRPr lang="en-US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 sz="1800">
                <a:solidFill>
                  <a:srgbClr val="000000"/>
                </a:solidFill>
              </a:defRPr>
            </a:pP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陳宏基　理事長</a:t>
            </a:r>
            <a:endParaRPr lang="en-US" altLang="zh-TW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 sz="1800">
                <a:solidFill>
                  <a:srgbClr val="000000"/>
                </a:solidFill>
              </a:defRPr>
            </a:pPr>
            <a:r>
              <a:rPr lang="zh-TW" altLang="en-US" sz="4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高階困難顯微重建</a:t>
            </a:r>
            <a:r>
              <a:rPr lang="zh-TW" altLang="en-US" sz="4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手術</a:t>
            </a:r>
          </a:p>
        </p:txBody>
      </p:sp>
      <p:sp>
        <p:nvSpPr>
          <p:cNvPr id="48" name="Shape 60"/>
          <p:cNvSpPr/>
          <p:nvPr/>
        </p:nvSpPr>
        <p:spPr>
          <a:xfrm>
            <a:off x="15273934" y="8683188"/>
            <a:ext cx="5543157" cy="22530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lnSpc>
                <a:spcPts val="5700"/>
              </a:lnSpc>
              <a:defRPr sz="1800">
                <a:solidFill>
                  <a:srgbClr val="000000"/>
                </a:solidFill>
              </a:defRPr>
            </a:pPr>
            <a: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Prof. David </a:t>
            </a:r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Chuang</a:t>
            </a:r>
            <a:endParaRPr lang="en-US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lvl="0" algn="ctr">
              <a:lnSpc>
                <a:spcPts val="5700"/>
              </a:lnSpc>
              <a:defRPr sz="1800">
                <a:solidFill>
                  <a:srgbClr val="000000"/>
                </a:solidFill>
              </a:defRPr>
            </a:pPr>
            <a:r>
              <a:rPr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莊垂慶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　</a:t>
            </a:r>
            <a:r>
              <a:rPr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理事長</a:t>
            </a:r>
            <a:endParaRPr lang="en-US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lvl="0" algn="ctr">
              <a:lnSpc>
                <a:spcPts val="5700"/>
              </a:lnSpc>
              <a:defRPr sz="1800">
                <a:solidFill>
                  <a:srgbClr val="000000"/>
                </a:solidFill>
              </a:defRPr>
            </a:pPr>
            <a:r>
              <a:rPr lang="zh-TW" altLang="en-US" sz="4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臂</a:t>
            </a:r>
            <a:r>
              <a:rPr lang="zh-TW" altLang="en-US" sz="4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神經叢重建手</a:t>
            </a:r>
            <a:r>
              <a:rPr lang="zh-TW" altLang="en-US" sz="4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術</a:t>
            </a:r>
            <a:endParaRPr lang="en-US" sz="4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135" y="6187105"/>
            <a:ext cx="4013509" cy="4513806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7735" y="6232825"/>
            <a:ext cx="3705187" cy="4513806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380" y="12766472"/>
            <a:ext cx="3698723" cy="4628595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4945" y="12837579"/>
            <a:ext cx="3698723" cy="4505068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77781" y="8633262"/>
            <a:ext cx="4196152" cy="4513806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80490" y="15065677"/>
            <a:ext cx="4313971" cy="4456055"/>
          </a:xfrm>
          <a:prstGeom prst="rect">
            <a:avLst/>
          </a:prstGeom>
        </p:spPr>
      </p:pic>
      <p:pic>
        <p:nvPicPr>
          <p:cNvPr id="43" name="Picture 20" descr="flag, of, taiwan ic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690" y="9310597"/>
            <a:ext cx="1442169" cy="146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flag, of, thailand icon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3297" y="9541202"/>
            <a:ext cx="1445850" cy="1520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china, flag, of icon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749" y="16018721"/>
            <a:ext cx="1448489" cy="1493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文字方塊 51"/>
          <p:cNvSpPr txBox="1"/>
          <p:nvPr/>
        </p:nvSpPr>
        <p:spPr>
          <a:xfrm>
            <a:off x="10471253" y="6534141"/>
            <a:ext cx="11009094" cy="1316886"/>
          </a:xfrm>
          <a:prstGeom prst="rect">
            <a:avLst/>
          </a:prstGeom>
          <a:noFill/>
          <a:ln w="28575">
            <a:noFill/>
          </a:ln>
        </p:spPr>
        <p:txBody>
          <a:bodyPr wrap="square" lIns="298310" tIns="149155" rIns="298310" bIns="149155" rtlCol="0">
            <a:spAutoFit/>
          </a:bodyPr>
          <a:lstStyle/>
          <a:p>
            <a:pPr algn="ctr"/>
            <a:r>
              <a:rPr lang="en-US" altLang="zh-TW" sz="6600" b="1" dirty="0">
                <a:solidFill>
                  <a:srgbClr val="002060"/>
                </a:solidFill>
              </a:rPr>
              <a:t>2018 </a:t>
            </a:r>
            <a:r>
              <a:rPr lang="en-US" altLang="zh-TW" sz="6600" b="1" dirty="0" err="1">
                <a:solidFill>
                  <a:srgbClr val="002060"/>
                </a:solidFill>
              </a:rPr>
              <a:t>Buncke</a:t>
            </a:r>
            <a:r>
              <a:rPr lang="en-US" altLang="zh-TW" sz="6600" b="1" dirty="0">
                <a:solidFill>
                  <a:srgbClr val="002060"/>
                </a:solidFill>
              </a:rPr>
              <a:t> Lecture Winner</a:t>
            </a:r>
            <a:endParaRPr lang="zh-TW" altLang="en-US" sz="6600" b="1" dirty="0">
              <a:solidFill>
                <a:srgbClr val="002060"/>
              </a:solidFill>
            </a:endParaRPr>
          </a:p>
        </p:txBody>
      </p:sp>
      <p:pic>
        <p:nvPicPr>
          <p:cNvPr id="44" name="Picture 20" descr="flag, of, taiwan ic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0828" y="11662832"/>
            <a:ext cx="1442169" cy="1582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文字方塊 52"/>
          <p:cNvSpPr txBox="1"/>
          <p:nvPr/>
        </p:nvSpPr>
        <p:spPr>
          <a:xfrm>
            <a:off x="10258140" y="13356863"/>
            <a:ext cx="8024216" cy="1316886"/>
          </a:xfrm>
          <a:prstGeom prst="rect">
            <a:avLst/>
          </a:prstGeom>
          <a:noFill/>
          <a:ln w="28575">
            <a:noFill/>
          </a:ln>
        </p:spPr>
        <p:txBody>
          <a:bodyPr wrap="square" lIns="298310" tIns="149155" rIns="298310" bIns="149155" rtlCol="0">
            <a:spAutoFit/>
          </a:bodyPr>
          <a:lstStyle/>
          <a:p>
            <a:pPr algn="ctr"/>
            <a:r>
              <a:rPr lang="en-US" altLang="zh-TW" sz="6600" b="1" dirty="0">
                <a:solidFill>
                  <a:srgbClr val="002060"/>
                </a:solidFill>
              </a:rPr>
              <a:t>President Lecture</a:t>
            </a:r>
            <a:endParaRPr lang="zh-TW" altLang="en-US" sz="6600" b="1" dirty="0">
              <a:solidFill>
                <a:srgbClr val="002060"/>
              </a:solidFill>
            </a:endParaRPr>
          </a:p>
        </p:txBody>
      </p:sp>
      <p:pic>
        <p:nvPicPr>
          <p:cNvPr id="16" name="Picture 8" descr="ãdecoration pngãçåçæå°çµæ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7744" y="10936248"/>
            <a:ext cx="4775536" cy="2089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8" descr="ãdecoration pngãçåçæå°çµæ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5800" y="17685747"/>
            <a:ext cx="4775536" cy="2089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12444918" y="5259174"/>
            <a:ext cx="8643838" cy="1224553"/>
          </a:xfrm>
          <a:prstGeom prst="rect">
            <a:avLst/>
          </a:prstGeom>
          <a:noFill/>
        </p:spPr>
        <p:txBody>
          <a:bodyPr wrap="square" lIns="298310" tIns="149155" rIns="298310" bIns="149155" rtlCol="0">
            <a:spAutoFit/>
          </a:bodyPr>
          <a:lstStyle/>
          <a:p>
            <a:r>
              <a:rPr kumimoji="1" lang="en-US" altLang="zh-TW" sz="6000" b="1" dirty="0"/>
              <a:t>Taipei, Taiwan</a:t>
            </a:r>
            <a:endParaRPr kumimoji="1" lang="zh-TW" altLang="en-US" sz="6000" b="1" dirty="0"/>
          </a:p>
        </p:txBody>
      </p:sp>
      <p:sp>
        <p:nvSpPr>
          <p:cNvPr id="17" name="文字方塊 16"/>
          <p:cNvSpPr txBox="1"/>
          <p:nvPr/>
        </p:nvSpPr>
        <p:spPr>
          <a:xfrm>
            <a:off x="3472233" y="3702881"/>
            <a:ext cx="20123837" cy="1209164"/>
          </a:xfrm>
          <a:prstGeom prst="rect">
            <a:avLst/>
          </a:prstGeom>
          <a:noFill/>
        </p:spPr>
        <p:txBody>
          <a:bodyPr wrap="square" lIns="298310" tIns="149155" rIns="298310" bIns="149155" rtlCol="0">
            <a:spAutoFit/>
          </a:bodyPr>
          <a:lstStyle/>
          <a:p>
            <a:r>
              <a:rPr lang="en-US" altLang="zh-TW" dirty="0" smtClean="0"/>
              <a:t>Place: National </a:t>
            </a:r>
            <a:r>
              <a:rPr lang="en-US" altLang="zh-TW" dirty="0"/>
              <a:t>Taiwan University Hospital</a:t>
            </a:r>
            <a:r>
              <a:rPr lang="zh-TW" altLang="zh-TW" dirty="0"/>
              <a:t> </a:t>
            </a:r>
            <a:r>
              <a:rPr lang="en-US" altLang="zh-TW" dirty="0" smtClean="0"/>
              <a:t>102 classroom</a:t>
            </a:r>
            <a:endParaRPr kumimoji="1" lang="zh-TW" altLang="en-US" dirty="0"/>
          </a:p>
        </p:txBody>
      </p:sp>
      <p:pic>
        <p:nvPicPr>
          <p:cNvPr id="33" name="Picture 20" descr="flag, of, taiwan ic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6548" y="18021379"/>
            <a:ext cx="1442169" cy="1582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flag, of, taiwan ic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674" y="15859075"/>
            <a:ext cx="1442169" cy="1582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文字方塊 34"/>
          <p:cNvSpPr txBox="1"/>
          <p:nvPr/>
        </p:nvSpPr>
        <p:spPr>
          <a:xfrm>
            <a:off x="349028" y="19037528"/>
            <a:ext cx="6047953" cy="1132220"/>
          </a:xfrm>
          <a:prstGeom prst="rect">
            <a:avLst/>
          </a:prstGeom>
          <a:noFill/>
          <a:ln w="28575">
            <a:noFill/>
          </a:ln>
        </p:spPr>
        <p:txBody>
          <a:bodyPr wrap="square" lIns="298310" tIns="149155" rIns="298310" bIns="149155" rtlCol="0">
            <a:spAutoFit/>
          </a:bodyPr>
          <a:lstStyle/>
          <a:p>
            <a:pPr algn="ctr"/>
            <a:r>
              <a:rPr lang="en-US" altLang="zh-TW" sz="5400" b="1" dirty="0">
                <a:solidFill>
                  <a:srgbClr val="002060"/>
                </a:solidFill>
              </a:rPr>
              <a:t>I</a:t>
            </a:r>
            <a:r>
              <a:rPr lang="en-US" altLang="zh-TW" sz="5400" b="1" dirty="0" smtClean="0">
                <a:solidFill>
                  <a:srgbClr val="002060"/>
                </a:solidFill>
              </a:rPr>
              <a:t>NVITED</a:t>
            </a:r>
            <a:r>
              <a:rPr lang="en-US" altLang="zh-TW" sz="5400" b="1" dirty="0">
                <a:solidFill>
                  <a:srgbClr val="002060"/>
                </a:solidFill>
              </a:rPr>
              <a:t> S</a:t>
            </a:r>
            <a:r>
              <a:rPr lang="en-US" altLang="zh-TW" sz="5400" b="1" dirty="0" smtClean="0">
                <a:solidFill>
                  <a:srgbClr val="002060"/>
                </a:solidFill>
              </a:rPr>
              <a:t>PEAKERS</a:t>
            </a:r>
            <a:endParaRPr lang="zh-TW" altLang="en-US" sz="5400" b="1" dirty="0">
              <a:solidFill>
                <a:srgbClr val="002060"/>
              </a:solidFill>
            </a:endParaRPr>
          </a:p>
        </p:txBody>
      </p:sp>
      <p:pic>
        <p:nvPicPr>
          <p:cNvPr id="36" name="Seyed Abolghasem Mousavi.jpg"/>
          <p:cNvPicPr/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576926" y="20072585"/>
            <a:ext cx="3731843" cy="4584864"/>
          </a:xfrm>
          <a:prstGeom prst="rect">
            <a:avLst/>
          </a:prstGeom>
          <a:ln w="254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41" name="giuseppe.jpg"/>
          <p:cNvPicPr/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8837427" y="20146721"/>
            <a:ext cx="3766420" cy="4585325"/>
          </a:xfrm>
          <a:prstGeom prst="rect">
            <a:avLst/>
          </a:prstGeom>
          <a:ln w="254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42" name="蔣朝華.png"/>
          <p:cNvPicPr/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13047433" y="20099519"/>
            <a:ext cx="3698085" cy="4585325"/>
          </a:xfrm>
          <a:prstGeom prst="rect">
            <a:avLst/>
          </a:prstGeom>
          <a:ln w="254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46" name="Nicholas Do.pdf"/>
          <p:cNvPicPr/>
          <p:nvPr/>
        </p:nvPicPr>
        <p:blipFill>
          <a:blip r:embed="rId17">
            <a:extLst/>
          </a:blip>
          <a:stretch>
            <a:fillRect/>
          </a:stretch>
        </p:blipFill>
        <p:spPr>
          <a:xfrm>
            <a:off x="3459613" y="18918219"/>
            <a:ext cx="6201196" cy="7036117"/>
          </a:xfrm>
          <a:prstGeom prst="rect">
            <a:avLst/>
          </a:prstGeom>
          <a:ln w="254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49" name="Soyeon.jpg"/>
          <p:cNvPicPr/>
          <p:nvPr/>
        </p:nvPicPr>
        <p:blipFill>
          <a:blip r:embed="rId18">
            <a:extLst/>
          </a:blip>
          <a:stretch>
            <a:fillRect/>
          </a:stretch>
        </p:blipFill>
        <p:spPr>
          <a:xfrm>
            <a:off x="17220765" y="20244849"/>
            <a:ext cx="3698085" cy="4459596"/>
          </a:xfrm>
          <a:prstGeom prst="rect">
            <a:avLst/>
          </a:prstGeom>
          <a:ln w="254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50" name="DSC_4671-1.jpg"/>
          <p:cNvPicPr/>
          <p:nvPr/>
        </p:nvPicPr>
        <p:blipFill>
          <a:blip r:embed="rId19">
            <a:extLst/>
          </a:blip>
          <a:stretch>
            <a:fillRect/>
          </a:stretch>
        </p:blipFill>
        <p:spPr>
          <a:xfrm>
            <a:off x="475263" y="26202809"/>
            <a:ext cx="3698085" cy="4532754"/>
          </a:xfrm>
          <a:prstGeom prst="rect">
            <a:avLst/>
          </a:prstGeom>
          <a:ln w="254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51" name="郝麗文.jpg"/>
          <p:cNvPicPr/>
          <p:nvPr/>
        </p:nvPicPr>
        <p:blipFill>
          <a:blip r:embed="rId20">
            <a:extLst/>
          </a:blip>
          <a:stretch>
            <a:fillRect/>
          </a:stretch>
        </p:blipFill>
        <p:spPr>
          <a:xfrm>
            <a:off x="12888999" y="26202809"/>
            <a:ext cx="3731720" cy="4689761"/>
          </a:xfrm>
          <a:prstGeom prst="rect">
            <a:avLst/>
          </a:prstGeom>
          <a:ln w="254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54" name="陳超.jpg"/>
          <p:cNvPicPr/>
          <p:nvPr/>
        </p:nvPicPr>
        <p:blipFill>
          <a:blip r:embed="rId21">
            <a:extLst/>
          </a:blip>
          <a:stretch>
            <a:fillRect/>
          </a:stretch>
        </p:blipFill>
        <p:spPr>
          <a:xfrm>
            <a:off x="4629644" y="26202809"/>
            <a:ext cx="3642219" cy="4586931"/>
          </a:xfrm>
          <a:prstGeom prst="rect">
            <a:avLst/>
          </a:prstGeom>
          <a:ln w="254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55" name="高雄長庚 楊家森.jpg"/>
          <p:cNvPicPr/>
          <p:nvPr/>
        </p:nvPicPr>
        <p:blipFill>
          <a:blip r:embed="rId22">
            <a:extLst/>
          </a:blip>
          <a:stretch>
            <a:fillRect/>
          </a:stretch>
        </p:blipFill>
        <p:spPr>
          <a:xfrm>
            <a:off x="17213166" y="26294249"/>
            <a:ext cx="3321443" cy="4492455"/>
          </a:xfrm>
          <a:prstGeom prst="rect">
            <a:avLst/>
          </a:prstGeom>
          <a:ln w="254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56" name="螢幕快照 2018-11-19 下午5.09.16.png"/>
          <p:cNvPicPr/>
          <p:nvPr/>
        </p:nvPicPr>
        <p:blipFill>
          <a:blip r:embed="rId23">
            <a:extLst/>
          </a:blip>
          <a:stretch>
            <a:fillRect/>
          </a:stretch>
        </p:blipFill>
        <p:spPr>
          <a:xfrm>
            <a:off x="8791494" y="26202809"/>
            <a:ext cx="3642219" cy="4612471"/>
          </a:xfrm>
          <a:prstGeom prst="rect">
            <a:avLst/>
          </a:prstGeom>
          <a:ln w="254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58" name="Picture 2" descr="flag, iran, of icon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743" y="23478223"/>
            <a:ext cx="1445850" cy="1468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4" descr="flag, of, states, united icon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254" y="23504122"/>
            <a:ext cx="1445850" cy="1468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6" descr="flag, italy, of icon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2180" y="23472771"/>
            <a:ext cx="1445850" cy="1468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18" descr="china, flag, of icon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4409" y="23324843"/>
            <a:ext cx="1448489" cy="1470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8" descr="flag, korea, of, south icon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3741" y="23260863"/>
            <a:ext cx="1445850" cy="1468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Shape 95"/>
          <p:cNvSpPr/>
          <p:nvPr/>
        </p:nvSpPr>
        <p:spPr>
          <a:xfrm>
            <a:off x="-256909" y="24804844"/>
            <a:ext cx="5319466" cy="1196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65728" tIns="165728" rIns="165728" bIns="165728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Dr. </a:t>
            </a:r>
            <a:r>
              <a:rPr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Seyed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 </a:t>
            </a:r>
            <a:r>
              <a:rPr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Abolghasem</a:t>
            </a:r>
            <a:r>
              <a:rPr lang="zh-TW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 </a:t>
            </a:r>
            <a:r>
              <a:rPr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Mousavi</a:t>
            </a:r>
            <a:endParaRPr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merican Typewriter"/>
              <a:sym typeface="American Typewriter"/>
            </a:endParaRPr>
          </a:p>
        </p:txBody>
      </p:sp>
      <p:sp>
        <p:nvSpPr>
          <p:cNvPr id="64" name="Shape 106"/>
          <p:cNvSpPr/>
          <p:nvPr/>
        </p:nvSpPr>
        <p:spPr>
          <a:xfrm>
            <a:off x="12450033" y="24972308"/>
            <a:ext cx="6356534" cy="1319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65728" tIns="165728" rIns="165728" bIns="165728" anchor="ctr">
            <a:spAutoFit/>
          </a:bodyPr>
          <a:lstStyle/>
          <a:p>
            <a:pPr marR="1491550" algn="ctr" defTabSz="1491550">
              <a:defRPr sz="1800">
                <a:solidFill>
                  <a:srgbClr val="000000"/>
                </a:solidFill>
              </a:defRPr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Prof. Chao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-</a:t>
            </a: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Hua Chiang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merican Typewriter"/>
              <a:sym typeface="American Typewriter"/>
            </a:endParaRPr>
          </a:p>
          <a:p>
            <a:pPr marR="1491550" algn="ctr" defTabSz="1491550">
              <a:defRPr sz="1800">
                <a:solidFill>
                  <a:srgbClr val="000000"/>
                </a:solidFill>
              </a:defRPr>
            </a:pP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蔣朝華　教授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merican Typewriter"/>
              <a:sym typeface="American Typewriter"/>
            </a:endParaRPr>
          </a:p>
        </p:txBody>
      </p:sp>
      <p:sp>
        <p:nvSpPr>
          <p:cNvPr id="65" name="Shape 108"/>
          <p:cNvSpPr/>
          <p:nvPr/>
        </p:nvSpPr>
        <p:spPr>
          <a:xfrm>
            <a:off x="8989126" y="24862545"/>
            <a:ext cx="4360795" cy="1319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65728" tIns="165728" rIns="165728" bIns="165728" anchor="ctr">
            <a:spAutoFit/>
          </a:bodyPr>
          <a:lstStyle/>
          <a:p>
            <a:pPr marR="1491550" defTabSz="1491550">
              <a:defRPr sz="1800">
                <a:solidFill>
                  <a:srgbClr val="000000"/>
                </a:solidFill>
              </a:defRPr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Dr. Giuseppe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/>
            </a:r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</a:br>
            <a:r>
              <a:rPr lang="en-US" altLang="zh-TW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</a:rPr>
              <a:t> Di Taranto</a:t>
            </a:r>
            <a:endParaRPr sz="32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merican Typewriter"/>
              <a:sym typeface="American Typewriter"/>
            </a:endParaRPr>
          </a:p>
        </p:txBody>
      </p:sp>
      <p:sp>
        <p:nvSpPr>
          <p:cNvPr id="66" name="Shape 109"/>
          <p:cNvSpPr/>
          <p:nvPr/>
        </p:nvSpPr>
        <p:spPr>
          <a:xfrm>
            <a:off x="17461582" y="25061802"/>
            <a:ext cx="5022258" cy="827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65728" tIns="165728" rIns="165728" bIns="165728" anchor="ctr">
            <a:spAutoFit/>
          </a:bodyPr>
          <a:lstStyle/>
          <a:p>
            <a:pPr marR="1491550" defTabSz="1491550">
              <a:defRPr sz="1800">
                <a:solidFill>
                  <a:srgbClr val="000000"/>
                </a:solidFill>
              </a:defRPr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Dr. </a:t>
            </a:r>
            <a:r>
              <a:rPr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Soyeon</a:t>
            </a: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 Jung</a:t>
            </a:r>
          </a:p>
        </p:txBody>
      </p:sp>
      <p:sp>
        <p:nvSpPr>
          <p:cNvPr id="67" name="Shape 111"/>
          <p:cNvSpPr/>
          <p:nvPr/>
        </p:nvSpPr>
        <p:spPr>
          <a:xfrm>
            <a:off x="4738620" y="24946409"/>
            <a:ext cx="4993982" cy="827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65728" tIns="165728" rIns="165728" bIns="165728" anchor="ctr">
            <a:spAutoFit/>
          </a:bodyPr>
          <a:lstStyle/>
          <a:p>
            <a:pPr marR="1491550" algn="ctr" defTabSz="1491550">
              <a:defRPr sz="1800">
                <a:solidFill>
                  <a:srgbClr val="000000"/>
                </a:solidFill>
              </a:defRPr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Dr. Nicholas Do </a:t>
            </a:r>
          </a:p>
        </p:txBody>
      </p:sp>
      <p:sp>
        <p:nvSpPr>
          <p:cNvPr id="68" name="Shape 105"/>
          <p:cNvSpPr/>
          <p:nvPr/>
        </p:nvSpPr>
        <p:spPr>
          <a:xfrm>
            <a:off x="62362" y="30695264"/>
            <a:ext cx="5962195" cy="1319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65728" tIns="165728" rIns="165728" bIns="165728" anchor="ctr">
            <a:spAutoFit/>
          </a:bodyPr>
          <a:lstStyle/>
          <a:p>
            <a:pPr marR="1491550" algn="ctr" defTabSz="1491550">
              <a:defRPr sz="1800">
                <a:solidFill>
                  <a:srgbClr val="000000"/>
                </a:solidFill>
              </a:defRPr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Dr. Yung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-</a:t>
            </a: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Cheng Chiu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merican Typewriter"/>
              <a:sym typeface="American Typewriter"/>
            </a:endParaRPr>
          </a:p>
          <a:p>
            <a:pPr marR="1491550" algn="ctr" defTabSz="1491550">
              <a:defRPr sz="1800">
                <a:solidFill>
                  <a:srgbClr val="000000"/>
                </a:solidFill>
              </a:defRPr>
            </a:pP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邱詠証　醫師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merican Typewriter"/>
              <a:sym typeface="American Typewriter"/>
            </a:endParaRPr>
          </a:p>
        </p:txBody>
      </p:sp>
      <p:sp>
        <p:nvSpPr>
          <p:cNvPr id="69" name="Shape 107"/>
          <p:cNvSpPr/>
          <p:nvPr/>
        </p:nvSpPr>
        <p:spPr>
          <a:xfrm>
            <a:off x="4879023" y="30760658"/>
            <a:ext cx="4641321" cy="1319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65728" tIns="165728" rIns="165728" bIns="165728" anchor="ctr">
            <a:spAutoFit/>
          </a:bodyPr>
          <a:lstStyle/>
          <a:p>
            <a:pPr marR="1491550" algn="ctr" defTabSz="1491550">
              <a:defRPr sz="1800">
                <a:solidFill>
                  <a:srgbClr val="000000"/>
                </a:solidFill>
              </a:defRPr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Dr. Chao Chen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merican Typewriter"/>
              <a:sym typeface="American Typewriter"/>
            </a:endParaRPr>
          </a:p>
          <a:p>
            <a:pPr marR="1491550" algn="ctr" defTabSz="1491550">
              <a:defRPr sz="1800">
                <a:solidFill>
                  <a:srgbClr val="000000"/>
                </a:solidFill>
              </a:defRPr>
            </a:pP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陳超　醫師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merican Typewriter"/>
              <a:sym typeface="American Typewriter"/>
            </a:endParaRPr>
          </a:p>
        </p:txBody>
      </p:sp>
      <p:sp>
        <p:nvSpPr>
          <p:cNvPr id="70" name="Shape 110"/>
          <p:cNvSpPr/>
          <p:nvPr/>
        </p:nvSpPr>
        <p:spPr>
          <a:xfrm>
            <a:off x="8893884" y="30868035"/>
            <a:ext cx="4917037" cy="1319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65728" tIns="165728" rIns="165728" bIns="165728" anchor="ctr">
            <a:spAutoFit/>
          </a:bodyPr>
          <a:lstStyle/>
          <a:p>
            <a:pPr marR="1491550" algn="ctr" defTabSz="1491550">
              <a:defRPr sz="1800">
                <a:solidFill>
                  <a:srgbClr val="000000"/>
                </a:solidFill>
              </a:defRPr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Dr. Lin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-</a:t>
            </a: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Feng Liu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merican Typewriter"/>
              <a:sym typeface="American Typewriter"/>
            </a:endParaRPr>
          </a:p>
          <a:p>
            <a:pPr marR="1491550" algn="ctr" defTabSz="1491550">
              <a:defRPr sz="1800">
                <a:solidFill>
                  <a:srgbClr val="000000"/>
                </a:solidFill>
              </a:defRPr>
            </a:pP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劉林峰　醫師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merican Typewriter"/>
              <a:sym typeface="American Typewriter"/>
            </a:endParaRPr>
          </a:p>
        </p:txBody>
      </p:sp>
      <p:sp>
        <p:nvSpPr>
          <p:cNvPr id="71" name="Shape 112"/>
          <p:cNvSpPr/>
          <p:nvPr/>
        </p:nvSpPr>
        <p:spPr>
          <a:xfrm>
            <a:off x="13152487" y="30843723"/>
            <a:ext cx="4821434" cy="1319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65728" tIns="165728" rIns="165728" bIns="165728" anchor="ctr">
            <a:spAutoFit/>
          </a:bodyPr>
          <a:lstStyle/>
          <a:p>
            <a:pPr marR="1491550" algn="ctr" defTabSz="1491550">
              <a:defRPr sz="1800">
                <a:solidFill>
                  <a:srgbClr val="000000"/>
                </a:solidFill>
              </a:defRPr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Dr. Li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-W</a:t>
            </a: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en </a:t>
            </a:r>
            <a:r>
              <a:rPr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Hao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merican Typewriter"/>
              <a:sym typeface="American Typewriter"/>
            </a:endParaRPr>
          </a:p>
          <a:p>
            <a:pPr marR="1491550" algn="ctr" defTabSz="1491550">
              <a:defRPr sz="1800">
                <a:solidFill>
                  <a:srgbClr val="000000"/>
                </a:solidFill>
              </a:defRPr>
            </a:pP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郝麗文　醫師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merican Typewriter"/>
              <a:sym typeface="American Typewriter"/>
            </a:endParaRPr>
          </a:p>
        </p:txBody>
      </p:sp>
      <p:sp>
        <p:nvSpPr>
          <p:cNvPr id="72" name="Shape 113"/>
          <p:cNvSpPr/>
          <p:nvPr/>
        </p:nvSpPr>
        <p:spPr>
          <a:xfrm>
            <a:off x="17159097" y="30639435"/>
            <a:ext cx="4949289" cy="18120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65728" tIns="165728" rIns="165728" bIns="165728" anchor="ctr">
            <a:spAutoFit/>
          </a:bodyPr>
          <a:lstStyle/>
          <a:p>
            <a:pPr marR="1491550" algn="ctr" defTabSz="1491550">
              <a:defRPr sz="1800">
                <a:solidFill>
                  <a:srgbClr val="000000"/>
                </a:solidFill>
              </a:defRPr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Dr. Johnson </a:t>
            </a:r>
            <a:b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</a:b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Chia-</a:t>
            </a:r>
            <a:r>
              <a:rPr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Shen</a:t>
            </a: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 Yang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merican Typewriter"/>
              <a:sym typeface="American Typewriter"/>
            </a:endParaRPr>
          </a:p>
          <a:p>
            <a:pPr marR="1491550" algn="ctr" defTabSz="1491550">
              <a:defRPr sz="1800">
                <a:solidFill>
                  <a:srgbClr val="000000"/>
                </a:solidFill>
              </a:defRPr>
            </a:pP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merican Typewriter"/>
                <a:sym typeface="American Typewriter"/>
              </a:rPr>
              <a:t>楊家森　醫師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merican Typewriter"/>
              <a:sym typeface="American Typewriter"/>
            </a:endParaRPr>
          </a:p>
        </p:txBody>
      </p:sp>
      <p:pic>
        <p:nvPicPr>
          <p:cNvPr id="73" name="Picture 20" descr="flag, of, taiwan ic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589" y="29489399"/>
            <a:ext cx="1442169" cy="135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20" descr="flag, of, taiwan ic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9907" y="29489400"/>
            <a:ext cx="1442169" cy="145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18" descr="china, flag, of icon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697" y="29489400"/>
            <a:ext cx="1448489" cy="1467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18" descr="china, flag, of icon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9782" y="29489400"/>
            <a:ext cx="1448489" cy="148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18" descr="china, flag, of icon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3408" y="29489400"/>
            <a:ext cx="1448489" cy="1515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314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411</TotalTime>
  <Words>141</Words>
  <Application>Microsoft Office PowerPoint</Application>
  <PresentationFormat>自訂</PresentationFormat>
  <Paragraphs>45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姿霖 趙</dc:creator>
  <cp:lastModifiedBy>B85M-D2V</cp:lastModifiedBy>
  <cp:revision>42</cp:revision>
  <cp:lastPrinted>2018-12-06T06:18:59Z</cp:lastPrinted>
  <dcterms:created xsi:type="dcterms:W3CDTF">2018-11-29T11:32:15Z</dcterms:created>
  <dcterms:modified xsi:type="dcterms:W3CDTF">2018-12-06T07:03:19Z</dcterms:modified>
</cp:coreProperties>
</file>