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iCSKPLX2L/PUvVNHj5fOSRajE2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2FCE07-9713-4547-A5FD-AA2F60B13A71}">
  <a:tblStyle styleId="{292FCE07-9713-4547-A5FD-AA2F60B13A7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2DE63D5-997A-4646-A377-4702673A728D}" styleName="淺色樣式 2 - 輔色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佈景主題樣式 1 - 輔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9"/>
  </p:normalViewPr>
  <p:slideViewPr>
    <p:cSldViewPr snapToGrid="0">
      <p:cViewPr varScale="1">
        <p:scale>
          <a:sx n="84" d="100"/>
          <a:sy n="84" d="100"/>
        </p:scale>
        <p:origin x="7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68580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145D2C-439E-ECEE-0AA1-468BDAA7F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379"/>
            <a:ext cx="10515600" cy="998621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b="1" dirty="0">
                <a:latin typeface="DFKai-SB"/>
                <a:ea typeface="DFKai-SB"/>
                <a:cs typeface="DFKai-SB"/>
                <a:sym typeface="DFKai-SB"/>
              </a:rPr>
              <a:t>台灣手外科醫學會</a:t>
            </a:r>
            <a:r>
              <a:rPr lang="en-US" altLang="zh-TW" sz="2800" b="1" dirty="0">
                <a:latin typeface="DFKai-SB"/>
                <a:ea typeface="DFKai-SB"/>
                <a:cs typeface="DFKai-SB"/>
                <a:sym typeface="DFKai-SB"/>
              </a:rPr>
              <a:t>CME</a:t>
            </a:r>
            <a:endParaRPr kumimoji="1" lang="zh-TW" altLang="en-US" sz="28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075D0B6-79ED-E0A4-110D-1405050F4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790" y="1043572"/>
            <a:ext cx="10515600" cy="881481"/>
          </a:xfrm>
        </p:spPr>
        <p:txBody>
          <a:bodyPr/>
          <a:lstStyle/>
          <a:p>
            <a:r>
              <a:rPr kumimoji="1" lang="zh-TW" altLang="en-US" sz="1200" dirty="0"/>
              <a:t>日期：</a:t>
            </a:r>
            <a:r>
              <a:rPr kumimoji="1" lang="en-US" altLang="zh-TW" sz="1200" dirty="0"/>
              <a:t>2022/11/05        </a:t>
            </a:r>
          </a:p>
          <a:p>
            <a:r>
              <a:rPr kumimoji="1" lang="zh-TW" altLang="en-US" sz="1200" dirty="0"/>
              <a:t>地點：大同醫院九樓第一會議室（高雄市前金區中華三路</a:t>
            </a:r>
            <a:r>
              <a:rPr kumimoji="1" lang="en-US" altLang="zh-TW" sz="1200" dirty="0"/>
              <a:t>68</a:t>
            </a:r>
            <a:r>
              <a:rPr kumimoji="1" lang="zh-TW" altLang="en-US" sz="1200"/>
              <a:t>號）</a:t>
            </a:r>
            <a:endParaRPr kumimoji="1" lang="en-US" altLang="zh-TW" sz="1200" dirty="0"/>
          </a:p>
          <a:p>
            <a:endParaRPr kumimoji="1" lang="en-US" altLang="zh-TW" dirty="0"/>
          </a:p>
          <a:p>
            <a:endParaRPr kumimoji="1"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786A749-3455-1D6B-C37E-BB13B0B38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39" y="1772987"/>
            <a:ext cx="10630471" cy="494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89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24</Words>
  <Application>Microsoft Office PowerPoint</Application>
  <PresentationFormat>寬螢幕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DFKai-SB</vt:lpstr>
      <vt:lpstr>Arial</vt:lpstr>
      <vt:lpstr>Calibri</vt:lpstr>
      <vt:lpstr>Office 佈景主題</vt:lpstr>
      <vt:lpstr>台灣手外科醫學會CME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Huang, Ashley</dc:creator>
  <cp:lastModifiedBy>Windows User</cp:lastModifiedBy>
  <cp:revision>6</cp:revision>
  <dcterms:created xsi:type="dcterms:W3CDTF">2021-09-28T12:22:04Z</dcterms:created>
  <dcterms:modified xsi:type="dcterms:W3CDTF">2022-10-31T10:19:57Z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76c00ae7-f6ad-408c-b8a2-ffc916bbfffa</vt:lpwstr>
  </property>
  <property fmtid="{D5CDD505-2E9C-101B-9397-08002B2CF9AE}" pid="3" name="bjSaver">
    <vt:lpwstr>WIweG7/DBXayPs/9ZZPNVwicMuBqcgIB</vt:lpwstr>
  </property>
  <property fmtid="{D5CDD505-2E9C-101B-9397-08002B2CF9AE}" pid="4" name="bjDocumentLabelXML">
    <vt:lpwstr>&lt;?xml version="1.0" encoding="us-ascii"?&gt;&lt;sisl xmlns:xsd="http://www.w3.org/2001/XMLSchema" xmlns:xsi="http://www.w3.org/2001/XMLSchema-instance" sislVersion="0" policy="82ad3a63-90ad-4a46-a3cb-757f4658e205" origin="userSelected" xmlns="http://www.boldonj</vt:lpwstr>
  </property>
  <property fmtid="{D5CDD505-2E9C-101B-9397-08002B2CF9AE}" pid="5" name="bjDocumentLabelXML-0">
    <vt:lpwstr>ames.com/2008/01/sie/internal/label"&gt;&lt;element uid="8490d18d-1e1f-4ae2-adbe-3f6683173bee" value="" /&gt;&lt;element uid="4be5f866-0f4a-4261-80d5-eceb4feb516e" value="" /&gt;&lt;element uid="7349a702-6462-4442-88eb-c64cd513835c" value="" /&gt;&lt;/sisl&gt;</vt:lpwstr>
  </property>
  <property fmtid="{D5CDD505-2E9C-101B-9397-08002B2CF9AE}" pid="6" name="bjDocumentSecurityLabel">
    <vt:lpwstr>Public - Product Marketing &amp; Sales</vt:lpwstr>
  </property>
</Properties>
</file>