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2328" y="-8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6350" y="-12231"/>
            <a:ext cx="6877353" cy="9930462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7947" y="3473216"/>
            <a:ext cx="4370039" cy="2377992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947" y="5851205"/>
            <a:ext cx="4370039" cy="1584410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D47FC-42DA-49E5-AFD3-6BDC65113424}" type="datetimeFigureOut">
              <a:rPr lang="zh-TW" altLang="en-US" smtClean="0"/>
              <a:t>2023/6/1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02C3-236E-4912-8767-4A8B00DCDCA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8691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D47FC-42DA-49E5-AFD3-6BDC65113424}" type="datetimeFigureOut">
              <a:rPr lang="zh-TW" altLang="en-US" smtClean="0"/>
              <a:t>2023/6/1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02C3-236E-4912-8767-4A8B00DCDCA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185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901254"/>
            <a:ext cx="4760786" cy="263839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12428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D47FC-42DA-49E5-AFD3-6BDC65113424}" type="datetimeFigureOut">
              <a:rPr lang="zh-TW" altLang="en-US" smtClean="0"/>
              <a:t>2023/6/1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02C3-236E-4912-8767-4A8B00DCDCA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3873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6" cy="190782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120851"/>
            <a:ext cx="2316082" cy="560556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1903" y="3120853"/>
            <a:ext cx="2316083" cy="5605561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D47FC-42DA-49E5-AFD3-6BDC65113424}" type="datetimeFigureOut">
              <a:rPr lang="zh-TW" altLang="en-US" smtClean="0"/>
              <a:t>2023/6/1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02C3-236E-4912-8767-4A8B00DCDCA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7671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5" cy="1907822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3121420"/>
            <a:ext cx="2318004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3953801"/>
            <a:ext cx="2318004" cy="4772613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99980" y="3121420"/>
            <a:ext cx="2318004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99980" y="3953801"/>
            <a:ext cx="2318004" cy="4772613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D47FC-42DA-49E5-AFD3-6BDC65113424}" type="datetimeFigureOut">
              <a:rPr lang="zh-TW" altLang="en-US" smtClean="0"/>
              <a:t>2023/6/1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02C3-236E-4912-8767-4A8B00DCDCA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4731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80533"/>
            <a:ext cx="4760786" cy="190782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D47FC-42DA-49E5-AFD3-6BDC65113424}" type="datetimeFigureOut">
              <a:rPr lang="zh-TW" altLang="en-US" smtClean="0"/>
              <a:t>2023/6/1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02C3-236E-4912-8767-4A8B00DCDCA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6991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D47FC-42DA-49E5-AFD3-6BDC65113424}" type="datetimeFigureOut">
              <a:rPr lang="zh-TW" altLang="en-US" smtClean="0"/>
              <a:t>2023/6/1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02C3-236E-4912-8767-4A8B00DCDCA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0798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164650"/>
            <a:ext cx="2092637" cy="1846673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456" y="743781"/>
            <a:ext cx="2539528" cy="7982631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4011323"/>
            <a:ext cx="2092637" cy="3733093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D47FC-42DA-49E5-AFD3-6BDC65113424}" type="datetimeFigureOut">
              <a:rPr lang="zh-TW" altLang="en-US" smtClean="0"/>
              <a:t>2023/6/1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02C3-236E-4912-8767-4A8B00DCDCA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9092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934200"/>
            <a:ext cx="4760786" cy="818622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199" y="880533"/>
            <a:ext cx="4760786" cy="555492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7752822"/>
            <a:ext cx="4760786" cy="973590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D47FC-42DA-49E5-AFD3-6BDC65113424}" type="datetimeFigureOut">
              <a:rPr lang="zh-TW" altLang="en-US" smtClean="0"/>
              <a:t>2023/6/1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02C3-236E-4912-8767-4A8B00DCDCA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957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6" cy="4916311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457245"/>
            <a:ext cx="4760786" cy="2269167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D47FC-42DA-49E5-AFD3-6BDC65113424}" type="datetimeFigureOut">
              <a:rPr lang="zh-TW" altLang="en-US" smtClean="0"/>
              <a:t>2023/6/1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02C3-236E-4912-8767-4A8B00DCDCA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9866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880533"/>
            <a:ext cx="4554137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5806" y="5246511"/>
            <a:ext cx="4064853" cy="550333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457245"/>
            <a:ext cx="4760786" cy="2269167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D47FC-42DA-49E5-AFD3-6BDC65113424}" type="datetimeFigureOut">
              <a:rPr lang="zh-TW" altLang="en-US" smtClean="0"/>
              <a:t>2023/6/1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02C3-236E-4912-8767-4A8B00DCDCA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362034" y="114165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4169470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8270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90649"/>
            <a:ext cx="4760786" cy="3748998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D47FC-42DA-49E5-AFD3-6BDC65113424}" type="datetimeFigureOut">
              <a:rPr lang="zh-TW" altLang="en-US" smtClean="0"/>
              <a:t>2023/6/1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02C3-236E-4912-8767-4A8B00DCDCA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513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880533"/>
            <a:ext cx="4554137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5796844"/>
            <a:ext cx="4760787" cy="74280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D47FC-42DA-49E5-AFD3-6BDC65113424}" type="datetimeFigureOut">
              <a:rPr lang="zh-TW" altLang="en-US" smtClean="0"/>
              <a:t>2023/6/1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02C3-236E-4912-8767-4A8B00DCDCA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362034" y="114165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4169470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5433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886" y="880533"/>
            <a:ext cx="4756099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5796844"/>
            <a:ext cx="4760787" cy="74280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D47FC-42DA-49E5-AFD3-6BDC65113424}" type="datetimeFigureOut">
              <a:rPr lang="zh-TW" altLang="en-US" smtClean="0"/>
              <a:t>2023/6/1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02C3-236E-4912-8767-4A8B00DCDCA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0256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D47FC-42DA-49E5-AFD3-6BDC65113424}" type="datetimeFigureOut">
              <a:rPr lang="zh-TW" altLang="en-US" smtClean="0"/>
              <a:t>2023/6/1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02C3-236E-4912-8767-4A8B00DCDCA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49683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82984" y="880534"/>
            <a:ext cx="734109" cy="7585429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880534"/>
            <a:ext cx="3896270" cy="7585429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D47FC-42DA-49E5-AFD3-6BDC65113424}" type="datetimeFigureOut">
              <a:rPr lang="zh-TW" altLang="en-US" smtClean="0"/>
              <a:t>2023/6/1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02C3-236E-4912-8767-4A8B00DCDCA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2196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6350" y="-12231"/>
            <a:ext cx="6877354" cy="9930462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5" cy="19078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3120853"/>
            <a:ext cx="4760786" cy="5605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53944" y="8726414"/>
            <a:ext cx="513099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D47FC-42DA-49E5-AFD3-6BDC65113424}" type="datetimeFigureOut">
              <a:rPr lang="zh-TW" altLang="en-US" smtClean="0"/>
              <a:t>2023/6/1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8726414"/>
            <a:ext cx="346723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33507" y="8726414"/>
            <a:ext cx="384479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F77002C3-236E-4912-8767-4A8B00DCDCA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190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em75237@mail.ncku.edu.tw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CE7C1B0-F7D8-495E-B943-30B5DBF791F9}"/>
              </a:ext>
            </a:extLst>
          </p:cNvPr>
          <p:cNvSpPr/>
          <p:nvPr/>
        </p:nvSpPr>
        <p:spPr>
          <a:xfrm>
            <a:off x="300036" y="313056"/>
            <a:ext cx="6257928" cy="121570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i="0" u="none" strike="noStrike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成大醫院骨科部</a:t>
            </a:r>
            <a:endParaRPr lang="en-US" altLang="zh-TW" sz="3600" b="1" i="0" u="none" strike="noStrike" dirty="0">
              <a:solidFill>
                <a:srgbClr val="00000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zh-TW" altLang="en-US" sz="3600" b="1" i="0" u="none" strike="noStrike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臨床技能石膏訓練工作坊</a:t>
            </a:r>
            <a:endParaRPr lang="zh-TW" altLang="en-US" sz="3600" dirty="0"/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8AD2594A-E411-42EF-8B21-6A8B6072D6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666480"/>
              </p:ext>
            </p:extLst>
          </p:nvPr>
        </p:nvGraphicFramePr>
        <p:xfrm>
          <a:off x="300036" y="3534572"/>
          <a:ext cx="6257928" cy="6121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976">
                  <a:extLst>
                    <a:ext uri="{9D8B030D-6E8A-4147-A177-3AD203B41FA5}">
                      <a16:colId xmlns:a16="http://schemas.microsoft.com/office/drawing/2014/main" val="1921798356"/>
                    </a:ext>
                  </a:extLst>
                </a:gridCol>
                <a:gridCol w="2085976">
                  <a:extLst>
                    <a:ext uri="{9D8B030D-6E8A-4147-A177-3AD203B41FA5}">
                      <a16:colId xmlns:a16="http://schemas.microsoft.com/office/drawing/2014/main" val="1251761849"/>
                    </a:ext>
                  </a:extLst>
                </a:gridCol>
                <a:gridCol w="2085976">
                  <a:extLst>
                    <a:ext uri="{9D8B030D-6E8A-4147-A177-3AD203B41FA5}">
                      <a16:colId xmlns:a16="http://schemas.microsoft.com/office/drawing/2014/main" val="1429319212"/>
                    </a:ext>
                  </a:extLst>
                </a:gridCol>
              </a:tblGrid>
              <a:tr h="290923"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時間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活動流程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講師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298563"/>
                  </a:ext>
                </a:extLst>
              </a:tr>
              <a:tr h="363033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8:00~8:10</a:t>
                      </a:r>
                      <a:endParaRPr lang="zh-TW" altLang="en-US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會場布置</a:t>
                      </a:r>
                      <a:endParaRPr lang="zh-TW" altLang="en-US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-</a:t>
                      </a:r>
                      <a:endParaRPr lang="zh-TW" altLang="en-US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0590"/>
                  </a:ext>
                </a:extLst>
              </a:tr>
              <a:tr h="241748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8:10~8:30</a:t>
                      </a:r>
                      <a:endParaRPr lang="zh-TW" altLang="en-US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報到</a:t>
                      </a:r>
                      <a:endParaRPr lang="zh-TW" altLang="en-US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-</a:t>
                      </a:r>
                      <a:endParaRPr lang="zh-TW" altLang="en-US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265713"/>
                  </a:ext>
                </a:extLst>
              </a:tr>
              <a:tr h="388078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8:30~8:45</a:t>
                      </a:r>
                      <a:endParaRPr lang="zh-TW" altLang="en-US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開場致詞、活動流程簡介</a:t>
                      </a:r>
                      <a:endParaRPr lang="zh-TW" altLang="en-US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林啟禎教授</a:t>
                      </a:r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</a:t>
                      </a:r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張志偉主任</a:t>
                      </a:r>
                      <a:endParaRPr lang="en-US" altLang="zh-TW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流程說明：施建安醫師</a:t>
                      </a:r>
                      <a:endParaRPr lang="en-US" altLang="zh-TW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065889"/>
                  </a:ext>
                </a:extLst>
              </a:tr>
              <a:tr h="229048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8:45~8:50</a:t>
                      </a:r>
                      <a:endParaRPr lang="zh-TW" altLang="en-US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前測</a:t>
                      </a:r>
                      <a:endParaRPr lang="zh-TW" altLang="en-US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負責：施建安醫師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879874"/>
                  </a:ext>
                </a:extLst>
              </a:tr>
              <a:tr h="576497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8:55~9:20</a:t>
                      </a:r>
                      <a:endParaRPr lang="zh-TW" altLang="en-US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第一關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+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講解</a:t>
                      </a:r>
                      <a:endParaRPr lang="zh-TW" altLang="en-US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考題一</a:t>
                      </a:r>
                      <a:endParaRPr lang="en-US" altLang="zh-TW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zh-TW" altLang="en-US" sz="13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吳柏廷醫師</a:t>
                      </a:r>
                      <a:endParaRPr lang="en-US" altLang="zh-TW" sz="1350" b="0" i="0" u="none" strike="noStrike" kern="1200" dirty="0">
                        <a:solidFill>
                          <a:schemeClr val="dk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algn="ctr"/>
                      <a:r>
                        <a:rPr lang="zh-TW" altLang="en-US" sz="13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楊岱樺醫師</a:t>
                      </a:r>
                      <a:endParaRPr lang="en-US" altLang="zh-TW" sz="1350" b="0" i="0" u="none" strike="noStrike" kern="1200" dirty="0">
                        <a:solidFill>
                          <a:schemeClr val="dk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algn="ctr"/>
                      <a:endParaRPr lang="en-US" altLang="zh-TW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考題二</a:t>
                      </a:r>
                      <a:endParaRPr lang="en-US" altLang="zh-TW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zh-TW" altLang="en-US" sz="13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張志偉醫師</a:t>
                      </a:r>
                      <a:endParaRPr lang="en-US" altLang="zh-TW" sz="1350" b="0" i="0" u="none" strike="noStrike" kern="1200" dirty="0">
                        <a:solidFill>
                          <a:schemeClr val="dk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algn="ctr"/>
                      <a:r>
                        <a:rPr lang="zh-TW" altLang="en-US" sz="13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張智勛醫師</a:t>
                      </a:r>
                      <a:endParaRPr lang="en-US" altLang="zh-TW" sz="1350" b="0" i="0" u="none" strike="noStrike" kern="1200" dirty="0">
                        <a:solidFill>
                          <a:schemeClr val="dk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algn="ctr"/>
                      <a:endParaRPr lang="en-US" altLang="zh-TW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考題三</a:t>
                      </a:r>
                      <a:endParaRPr lang="en-US" altLang="zh-TW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zh-TW" altLang="en-US" sz="13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黃國淵醫師</a:t>
                      </a:r>
                      <a:endParaRPr lang="en-US" altLang="zh-TW" sz="1350" b="0" i="0" u="none" strike="noStrike" kern="1200" dirty="0">
                        <a:solidFill>
                          <a:schemeClr val="dk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algn="ctr"/>
                      <a:r>
                        <a:rPr lang="zh-TW" altLang="en-US" sz="13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柯伯彥醫師</a:t>
                      </a:r>
                      <a:endParaRPr lang="en-US" altLang="zh-TW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endParaRPr lang="en-US" altLang="zh-TW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考題四</a:t>
                      </a:r>
                      <a:endParaRPr lang="en-US" altLang="zh-TW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zh-TW" altLang="en-US" sz="13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許哲嘉醫師</a:t>
                      </a:r>
                      <a:endParaRPr lang="en-US" altLang="zh-TW" sz="1350" b="0" i="0" u="none" strike="noStrike" kern="1200" dirty="0">
                        <a:solidFill>
                          <a:schemeClr val="dk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algn="ctr"/>
                      <a:r>
                        <a:rPr lang="zh-TW" altLang="en-US" sz="13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官法全醫師</a:t>
                      </a:r>
                      <a:endParaRPr lang="en-US" altLang="zh-TW" sz="1350" b="0" i="0" u="none" strike="noStrike" kern="1200" dirty="0">
                        <a:solidFill>
                          <a:schemeClr val="dk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algn="ctr"/>
                      <a:endParaRPr lang="en-US" altLang="zh-TW" sz="1350" b="0" i="0" u="none" strike="noStrike" kern="1200" dirty="0">
                        <a:solidFill>
                          <a:schemeClr val="dk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algn="ctr"/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考題五</a:t>
                      </a:r>
                      <a:endParaRPr lang="en-US" altLang="zh-TW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施建安醫師</a:t>
                      </a:r>
                      <a:endParaRPr lang="en-US" altLang="zh-TW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官法全醫師</a:t>
                      </a:r>
                      <a:endParaRPr lang="en-US" altLang="zh-TW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048379"/>
                  </a:ext>
                </a:extLst>
              </a:tr>
              <a:tr h="499400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9:20~9:45</a:t>
                      </a:r>
                      <a:endParaRPr lang="zh-TW" altLang="en-US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第二關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+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講解</a:t>
                      </a:r>
                      <a:endParaRPr lang="zh-TW" altLang="en-US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010504"/>
                  </a:ext>
                </a:extLst>
              </a:tr>
              <a:tr h="710171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09:45~10:10</a:t>
                      </a:r>
                      <a:endParaRPr lang="zh-TW" altLang="en-US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第三關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+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講解</a:t>
                      </a:r>
                      <a:endParaRPr lang="zh-TW" altLang="en-US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478249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10:10~10:25</a:t>
                      </a:r>
                      <a:endParaRPr lang="zh-TW" altLang="en-US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中場休息</a:t>
                      </a:r>
                      <a:endParaRPr lang="zh-TW" altLang="en-US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851058"/>
                  </a:ext>
                </a:extLst>
              </a:tr>
              <a:tr h="736600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10:25~10:50</a:t>
                      </a:r>
                      <a:endParaRPr lang="zh-TW" altLang="en-US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第四關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+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講解</a:t>
                      </a:r>
                      <a:endParaRPr lang="zh-TW" altLang="en-US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728201"/>
                  </a:ext>
                </a:extLst>
              </a:tr>
              <a:tr h="575068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10:50~11:30</a:t>
                      </a:r>
                      <a:endParaRPr lang="zh-TW" altLang="en-US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第五關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+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講解</a:t>
                      </a:r>
                      <a:endParaRPr lang="zh-TW" altLang="en-US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657376"/>
                  </a:ext>
                </a:extLst>
              </a:tr>
              <a:tr h="363033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11:30~13:00</a:t>
                      </a:r>
                      <a:endParaRPr lang="zh-TW" altLang="en-US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後測、回饋與頒獎</a:t>
                      </a:r>
                      <a:endParaRPr lang="zh-TW" altLang="en-US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施建安醫師</a:t>
                      </a:r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</a:t>
                      </a:r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張志偉主任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641879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99FC3D2B-01DC-43C2-80D3-C9BB481F01D8}"/>
              </a:ext>
            </a:extLst>
          </p:cNvPr>
          <p:cNvSpPr/>
          <p:nvPr/>
        </p:nvSpPr>
        <p:spPr>
          <a:xfrm>
            <a:off x="157163" y="128588"/>
            <a:ext cx="6529387" cy="964882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3B7E4529-A4E0-4DB1-828A-57A201C78623}"/>
              </a:ext>
            </a:extLst>
          </p:cNvPr>
          <p:cNvSpPr txBox="1"/>
          <p:nvPr/>
        </p:nvSpPr>
        <p:spPr>
          <a:xfrm>
            <a:off x="288336" y="1597731"/>
            <a:ext cx="18517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時間</a:t>
            </a:r>
            <a:endParaRPr lang="en-US" altLang="zh-TW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2023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17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08:00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至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13:00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BE95F8DA-2595-432C-9172-97AA472EC742}"/>
              </a:ext>
            </a:extLst>
          </p:cNvPr>
          <p:cNvSpPr txBox="1"/>
          <p:nvPr/>
        </p:nvSpPr>
        <p:spPr>
          <a:xfrm>
            <a:off x="288336" y="2562673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地點</a:t>
            </a:r>
            <a:endParaRPr lang="en-US" altLang="zh-TW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成大醫學院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B1</a:t>
            </a:r>
          </a:p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國鼎技能中心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1496528B-2776-40CA-9DF3-2D7716DA14FF}"/>
              </a:ext>
            </a:extLst>
          </p:cNvPr>
          <p:cNvSpPr txBox="1"/>
          <p:nvPr/>
        </p:nvSpPr>
        <p:spPr>
          <a:xfrm>
            <a:off x="2569647" y="1643898"/>
            <a:ext cx="19800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主辦單位</a:t>
            </a:r>
            <a:endParaRPr lang="en-US" altLang="zh-TW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成大醫院骨科部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0A2DB285-1DC1-45A9-A315-FAE69298545E}"/>
              </a:ext>
            </a:extLst>
          </p:cNvPr>
          <p:cNvSpPr txBox="1"/>
          <p:nvPr/>
        </p:nvSpPr>
        <p:spPr>
          <a:xfrm>
            <a:off x="2569647" y="2582419"/>
            <a:ext cx="38779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報名方式</a:t>
            </a:r>
            <a:endParaRPr lang="en-US" altLang="zh-TW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E-mail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em75237@mail.ncku.edu.tw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TEL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06-2353535, EXT: 5237/5238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7237443"/>
      </p:ext>
    </p:extLst>
  </p:cSld>
  <p:clrMapOvr>
    <a:masterClrMapping/>
  </p:clrMapOvr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69</TotalTime>
  <Words>166</Words>
  <Application>Microsoft Office PowerPoint</Application>
  <PresentationFormat>A4 紙張 (210x297 公釐)</PresentationFormat>
  <Paragraphs>63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DFKai-SB</vt:lpstr>
      <vt:lpstr>DFKai-SB</vt:lpstr>
      <vt:lpstr>Arial</vt:lpstr>
      <vt:lpstr>Trebuchet MS</vt:lpstr>
      <vt:lpstr>Wingdings 3</vt:lpstr>
      <vt:lpstr>多面向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ChienAn Shih</dc:creator>
  <cp:lastModifiedBy>ChienAn Shih</cp:lastModifiedBy>
  <cp:revision>9</cp:revision>
  <dcterms:created xsi:type="dcterms:W3CDTF">2022-05-13T05:46:59Z</dcterms:created>
  <dcterms:modified xsi:type="dcterms:W3CDTF">2023-06-01T03:16:59Z</dcterms:modified>
</cp:coreProperties>
</file>